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07" r:id="rId2"/>
    <p:sldId id="309" r:id="rId3"/>
    <p:sldId id="321" r:id="rId4"/>
    <p:sldId id="308" r:id="rId5"/>
    <p:sldId id="310" r:id="rId6"/>
    <p:sldId id="316" r:id="rId7"/>
    <p:sldId id="319" r:id="rId8"/>
    <p:sldId id="324" r:id="rId9"/>
    <p:sldId id="314" r:id="rId10"/>
    <p:sldId id="327" r:id="rId11"/>
    <p:sldId id="326" r:id="rId12"/>
    <p:sldId id="320" r:id="rId13"/>
    <p:sldId id="313" r:id="rId14"/>
    <p:sldId id="328" r:id="rId15"/>
    <p:sldId id="311" r:id="rId16"/>
    <p:sldId id="322" r:id="rId17"/>
    <p:sldId id="323" r:id="rId18"/>
    <p:sldId id="312" r:id="rId19"/>
    <p:sldId id="31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9966"/>
    <a:srgbClr val="FF66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1" d="100"/>
          <a:sy n="61" d="100"/>
        </p:scale>
        <p:origin x="87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7697E0-4F77-49CF-8D35-A44DA36E08B8}" type="doc">
      <dgm:prSet loTypeId="urn:microsoft.com/office/officeart/2005/8/layout/process5" loCatId="process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646138A9-ED42-40E1-B14B-6E826E659CBB}">
      <dgm:prSet phldrT="[Text]"/>
      <dgm:spPr/>
      <dgm:t>
        <a:bodyPr/>
        <a:lstStyle/>
        <a:p>
          <a:r>
            <a:rPr lang="ko-KR" altLang="en-US" b="1" dirty="0"/>
            <a:t>태어남</a:t>
          </a:r>
          <a:endParaRPr lang="en-US" b="1" dirty="0"/>
        </a:p>
      </dgm:t>
    </dgm:pt>
    <dgm:pt modelId="{35D74409-3623-4642-BF3F-759F2C24A1D5}" type="parTrans" cxnId="{B96F35D1-EE73-4DD8-AECA-33F10A8576E0}">
      <dgm:prSet/>
      <dgm:spPr/>
      <dgm:t>
        <a:bodyPr/>
        <a:lstStyle/>
        <a:p>
          <a:endParaRPr lang="en-US" b="1"/>
        </a:p>
      </dgm:t>
    </dgm:pt>
    <dgm:pt modelId="{4890639C-7933-4475-84D4-EF1B6743BF75}" type="sibTrans" cxnId="{B96F35D1-EE73-4DD8-AECA-33F10A8576E0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EEA0D8B0-4B95-4230-A481-3015ECCE4AC7}">
      <dgm:prSet phldrT="[Text]"/>
      <dgm:spPr/>
      <dgm:t>
        <a:bodyPr/>
        <a:lstStyle/>
        <a:p>
          <a:r>
            <a:rPr lang="ko-KR" altLang="en-US" b="1" dirty="0"/>
            <a:t>백일</a:t>
          </a:r>
          <a:endParaRPr lang="en-US" b="1" dirty="0"/>
        </a:p>
      </dgm:t>
    </dgm:pt>
    <dgm:pt modelId="{BAA150EE-8C23-443D-8A73-98AFD0579339}" type="parTrans" cxnId="{867767AD-86BF-433F-9E24-18FB95DC4786}">
      <dgm:prSet/>
      <dgm:spPr/>
      <dgm:t>
        <a:bodyPr/>
        <a:lstStyle/>
        <a:p>
          <a:endParaRPr lang="en-US" b="1"/>
        </a:p>
      </dgm:t>
    </dgm:pt>
    <dgm:pt modelId="{2ED00A0F-76E8-44A1-B418-247E2793CD46}" type="sibTrans" cxnId="{867767AD-86BF-433F-9E24-18FB95DC4786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4D37D4CC-57F8-4B93-927D-252D0DE52BFB}">
      <dgm:prSet phldrT="[Text]"/>
      <dgm:spPr/>
      <dgm:t>
        <a:bodyPr/>
        <a:lstStyle/>
        <a:p>
          <a:r>
            <a:rPr lang="ko-KR" altLang="en-US" b="1" dirty="0"/>
            <a:t>돌</a:t>
          </a:r>
          <a:endParaRPr lang="en-US" b="1" dirty="0"/>
        </a:p>
      </dgm:t>
    </dgm:pt>
    <dgm:pt modelId="{9ED5A026-2729-4442-8907-A498910F8507}" type="parTrans" cxnId="{705EC296-77B1-42DD-BCCB-6BD3AB2042B9}">
      <dgm:prSet/>
      <dgm:spPr/>
      <dgm:t>
        <a:bodyPr/>
        <a:lstStyle/>
        <a:p>
          <a:endParaRPr lang="en-US" b="1"/>
        </a:p>
      </dgm:t>
    </dgm:pt>
    <dgm:pt modelId="{CF200A16-9C4E-4AA2-B17E-6447C87E5E5A}" type="sibTrans" cxnId="{705EC296-77B1-42DD-BCCB-6BD3AB2042B9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11993E01-1747-4B2F-B019-4A4E9D66933F}">
      <dgm:prSet phldrT="[Text]"/>
      <dgm:spPr/>
      <dgm:t>
        <a:bodyPr/>
        <a:lstStyle/>
        <a:p>
          <a:r>
            <a:rPr lang="ko-KR" altLang="en-US" b="1" dirty="0"/>
            <a:t>성년식</a:t>
          </a:r>
          <a:endParaRPr lang="en-US" b="1" dirty="0"/>
        </a:p>
      </dgm:t>
    </dgm:pt>
    <dgm:pt modelId="{ED8F601C-3872-4BA4-807D-4F71F25DE8D9}" type="parTrans" cxnId="{6B387078-674E-4BA6-ADF8-EB3EB3C79CA7}">
      <dgm:prSet/>
      <dgm:spPr/>
      <dgm:t>
        <a:bodyPr/>
        <a:lstStyle/>
        <a:p>
          <a:endParaRPr lang="en-US" b="1"/>
        </a:p>
      </dgm:t>
    </dgm:pt>
    <dgm:pt modelId="{1E73AB18-E6A9-430E-8D1E-77199206B18E}" type="sibTrans" cxnId="{6B387078-674E-4BA6-ADF8-EB3EB3C79CA7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A725BC30-55D7-4982-8F07-D574E9F43C8F}">
      <dgm:prSet phldrT="[Text]"/>
      <dgm:spPr/>
      <dgm:t>
        <a:bodyPr/>
        <a:lstStyle/>
        <a:p>
          <a:r>
            <a:rPr lang="ko-KR" altLang="en-US" b="1" dirty="0"/>
            <a:t>혼례</a:t>
          </a:r>
          <a:endParaRPr lang="en-US" b="1" dirty="0"/>
        </a:p>
      </dgm:t>
    </dgm:pt>
    <dgm:pt modelId="{90D510E1-5DB9-468E-842F-FBE9602AF7A8}" type="parTrans" cxnId="{4CF40B3F-6D22-4CB4-84EB-45261E6F680A}">
      <dgm:prSet/>
      <dgm:spPr/>
      <dgm:t>
        <a:bodyPr/>
        <a:lstStyle/>
        <a:p>
          <a:endParaRPr lang="en-US" b="1"/>
        </a:p>
      </dgm:t>
    </dgm:pt>
    <dgm:pt modelId="{15121FF0-A910-439D-83AC-82F149E7605B}" type="sibTrans" cxnId="{4CF40B3F-6D22-4CB4-84EB-45261E6F680A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D88D4D89-C569-4766-AE65-88472C8826D4}">
      <dgm:prSet/>
      <dgm:spPr/>
      <dgm:t>
        <a:bodyPr/>
        <a:lstStyle/>
        <a:p>
          <a:r>
            <a:rPr lang="ko-KR" altLang="en-US" b="1" dirty="0"/>
            <a:t>장례</a:t>
          </a:r>
          <a:endParaRPr lang="en-US" b="1" dirty="0"/>
        </a:p>
      </dgm:t>
    </dgm:pt>
    <dgm:pt modelId="{9CEF3E46-F012-4CBA-A1BE-C8F35D803DAE}" type="parTrans" cxnId="{B2560E64-EDB7-4DD3-873F-90ADFD029931}">
      <dgm:prSet/>
      <dgm:spPr/>
      <dgm:t>
        <a:bodyPr/>
        <a:lstStyle/>
        <a:p>
          <a:endParaRPr lang="en-US" b="1"/>
        </a:p>
      </dgm:t>
    </dgm:pt>
    <dgm:pt modelId="{99FC1E90-CE5B-4292-A11A-D005068AE303}" type="sibTrans" cxnId="{B2560E64-EDB7-4DD3-873F-90ADFD029931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87C3A80D-5CE6-40E6-8137-A0B3498DFD15}">
      <dgm:prSet/>
      <dgm:spPr/>
      <dgm:t>
        <a:bodyPr/>
        <a:lstStyle/>
        <a:p>
          <a:r>
            <a:rPr lang="ko-KR" altLang="en-US" b="1" dirty="0"/>
            <a:t>제사</a:t>
          </a:r>
          <a:endParaRPr lang="en-US" b="1" dirty="0"/>
        </a:p>
      </dgm:t>
    </dgm:pt>
    <dgm:pt modelId="{23FBE45E-0E01-4309-A21A-C71E82FFAE8E}" type="parTrans" cxnId="{A97F61AA-51F0-41DB-8190-15011796F111}">
      <dgm:prSet/>
      <dgm:spPr/>
      <dgm:t>
        <a:bodyPr/>
        <a:lstStyle/>
        <a:p>
          <a:endParaRPr lang="en-US" b="1"/>
        </a:p>
      </dgm:t>
    </dgm:pt>
    <dgm:pt modelId="{021B5887-B9C3-4875-9862-4169C227799E}" type="sibTrans" cxnId="{A97F61AA-51F0-41DB-8190-15011796F111}">
      <dgm:prSet/>
      <dgm:spPr/>
      <dgm:t>
        <a:bodyPr/>
        <a:lstStyle/>
        <a:p>
          <a:endParaRPr lang="en-US" b="1"/>
        </a:p>
      </dgm:t>
    </dgm:pt>
    <dgm:pt modelId="{1EB06280-C39F-4EEA-B4E9-4DB56FF0AD6C}">
      <dgm:prSet/>
      <dgm:spPr/>
      <dgm:t>
        <a:bodyPr/>
        <a:lstStyle/>
        <a:p>
          <a:r>
            <a:rPr lang="ko-KR" altLang="en-US" b="1" dirty="0"/>
            <a:t>환갑</a:t>
          </a:r>
          <a:endParaRPr lang="en-US" b="1" dirty="0"/>
        </a:p>
      </dgm:t>
    </dgm:pt>
    <dgm:pt modelId="{416936C2-2115-44EA-90B5-BCAAA893868C}" type="parTrans" cxnId="{F54BB147-4C14-43C2-BDBA-23B41BA47B74}">
      <dgm:prSet/>
      <dgm:spPr/>
      <dgm:t>
        <a:bodyPr/>
        <a:lstStyle/>
        <a:p>
          <a:endParaRPr lang="en-US" b="1"/>
        </a:p>
      </dgm:t>
    </dgm:pt>
    <dgm:pt modelId="{7904A152-9EB8-4854-857A-43970DAA8756}" type="sibTrans" cxnId="{F54BB147-4C14-43C2-BDBA-23B41BA47B74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A373DDDD-6DF4-49CD-BD45-CF973060405C}" type="pres">
      <dgm:prSet presAssocID="{347697E0-4F77-49CF-8D35-A44DA36E08B8}" presName="diagram" presStyleCnt="0">
        <dgm:presLayoutVars>
          <dgm:dir/>
          <dgm:resizeHandles val="exact"/>
        </dgm:presLayoutVars>
      </dgm:prSet>
      <dgm:spPr/>
    </dgm:pt>
    <dgm:pt modelId="{1D8569F9-139C-4A28-8129-0AA3C805EB61}" type="pres">
      <dgm:prSet presAssocID="{646138A9-ED42-40E1-B14B-6E826E659CBB}" presName="node" presStyleLbl="node1" presStyleIdx="0" presStyleCnt="8">
        <dgm:presLayoutVars>
          <dgm:bulletEnabled val="1"/>
        </dgm:presLayoutVars>
      </dgm:prSet>
      <dgm:spPr/>
    </dgm:pt>
    <dgm:pt modelId="{E4662C5C-003B-4E10-9257-911ABB80AE57}" type="pres">
      <dgm:prSet presAssocID="{4890639C-7933-4475-84D4-EF1B6743BF75}" presName="sibTrans" presStyleLbl="sibTrans2D1" presStyleIdx="0" presStyleCnt="7"/>
      <dgm:spPr/>
    </dgm:pt>
    <dgm:pt modelId="{CC125809-FFD8-4DAD-B927-AECDCFD7BB95}" type="pres">
      <dgm:prSet presAssocID="{4890639C-7933-4475-84D4-EF1B6743BF75}" presName="connectorText" presStyleLbl="sibTrans2D1" presStyleIdx="0" presStyleCnt="7"/>
      <dgm:spPr/>
    </dgm:pt>
    <dgm:pt modelId="{44EC7901-8707-4ABF-9CE5-244EE91BA6D1}" type="pres">
      <dgm:prSet presAssocID="{EEA0D8B0-4B95-4230-A481-3015ECCE4AC7}" presName="node" presStyleLbl="node1" presStyleIdx="1" presStyleCnt="8">
        <dgm:presLayoutVars>
          <dgm:bulletEnabled val="1"/>
        </dgm:presLayoutVars>
      </dgm:prSet>
      <dgm:spPr/>
    </dgm:pt>
    <dgm:pt modelId="{048E17D6-03E7-4E94-9F66-B79208EE4C47}" type="pres">
      <dgm:prSet presAssocID="{2ED00A0F-76E8-44A1-B418-247E2793CD46}" presName="sibTrans" presStyleLbl="sibTrans2D1" presStyleIdx="1" presStyleCnt="7"/>
      <dgm:spPr/>
    </dgm:pt>
    <dgm:pt modelId="{53A0831E-5713-4B52-85AB-BEC4817E4101}" type="pres">
      <dgm:prSet presAssocID="{2ED00A0F-76E8-44A1-B418-247E2793CD46}" presName="connectorText" presStyleLbl="sibTrans2D1" presStyleIdx="1" presStyleCnt="7"/>
      <dgm:spPr/>
    </dgm:pt>
    <dgm:pt modelId="{8CFA7343-0EBE-43BC-BF02-8BC8A01E8301}" type="pres">
      <dgm:prSet presAssocID="{4D37D4CC-57F8-4B93-927D-252D0DE52BFB}" presName="node" presStyleLbl="node1" presStyleIdx="2" presStyleCnt="8">
        <dgm:presLayoutVars>
          <dgm:bulletEnabled val="1"/>
        </dgm:presLayoutVars>
      </dgm:prSet>
      <dgm:spPr/>
    </dgm:pt>
    <dgm:pt modelId="{DB82DB44-BC37-4BB2-8078-DAFFF8D5197E}" type="pres">
      <dgm:prSet presAssocID="{CF200A16-9C4E-4AA2-B17E-6447C87E5E5A}" presName="sibTrans" presStyleLbl="sibTrans2D1" presStyleIdx="2" presStyleCnt="7"/>
      <dgm:spPr/>
    </dgm:pt>
    <dgm:pt modelId="{DE7F17CA-DA14-47CE-B0D3-A537E6495D0E}" type="pres">
      <dgm:prSet presAssocID="{CF200A16-9C4E-4AA2-B17E-6447C87E5E5A}" presName="connectorText" presStyleLbl="sibTrans2D1" presStyleIdx="2" presStyleCnt="7"/>
      <dgm:spPr/>
    </dgm:pt>
    <dgm:pt modelId="{83730BEF-F1E6-44EB-AAC3-7236596CCBC3}" type="pres">
      <dgm:prSet presAssocID="{11993E01-1747-4B2F-B019-4A4E9D66933F}" presName="node" presStyleLbl="node1" presStyleIdx="3" presStyleCnt="8">
        <dgm:presLayoutVars>
          <dgm:bulletEnabled val="1"/>
        </dgm:presLayoutVars>
      </dgm:prSet>
      <dgm:spPr/>
    </dgm:pt>
    <dgm:pt modelId="{946BF0A7-C2B9-4E26-A1BA-60202EBC5059}" type="pres">
      <dgm:prSet presAssocID="{1E73AB18-E6A9-430E-8D1E-77199206B18E}" presName="sibTrans" presStyleLbl="sibTrans2D1" presStyleIdx="3" presStyleCnt="7"/>
      <dgm:spPr/>
    </dgm:pt>
    <dgm:pt modelId="{876B4D40-4174-450B-98AF-3703A8C0A6DC}" type="pres">
      <dgm:prSet presAssocID="{1E73AB18-E6A9-430E-8D1E-77199206B18E}" presName="connectorText" presStyleLbl="sibTrans2D1" presStyleIdx="3" presStyleCnt="7"/>
      <dgm:spPr/>
    </dgm:pt>
    <dgm:pt modelId="{E7125FBE-6C71-45B5-AE64-D93E6CEA26A6}" type="pres">
      <dgm:prSet presAssocID="{A725BC30-55D7-4982-8F07-D574E9F43C8F}" presName="node" presStyleLbl="node1" presStyleIdx="4" presStyleCnt="8">
        <dgm:presLayoutVars>
          <dgm:bulletEnabled val="1"/>
        </dgm:presLayoutVars>
      </dgm:prSet>
      <dgm:spPr/>
    </dgm:pt>
    <dgm:pt modelId="{3D1BCE8C-062D-4B94-90A7-6B4D4A58A5A3}" type="pres">
      <dgm:prSet presAssocID="{15121FF0-A910-439D-83AC-82F149E7605B}" presName="sibTrans" presStyleLbl="sibTrans2D1" presStyleIdx="4" presStyleCnt="7"/>
      <dgm:spPr/>
    </dgm:pt>
    <dgm:pt modelId="{CB298433-91D7-4D78-A108-149161320847}" type="pres">
      <dgm:prSet presAssocID="{15121FF0-A910-439D-83AC-82F149E7605B}" presName="connectorText" presStyleLbl="sibTrans2D1" presStyleIdx="4" presStyleCnt="7"/>
      <dgm:spPr/>
    </dgm:pt>
    <dgm:pt modelId="{691FB947-6B8C-4C78-909D-1CFA5546D07C}" type="pres">
      <dgm:prSet presAssocID="{1EB06280-C39F-4EEA-B4E9-4DB56FF0AD6C}" presName="node" presStyleLbl="node1" presStyleIdx="5" presStyleCnt="8">
        <dgm:presLayoutVars>
          <dgm:bulletEnabled val="1"/>
        </dgm:presLayoutVars>
      </dgm:prSet>
      <dgm:spPr/>
    </dgm:pt>
    <dgm:pt modelId="{EE4C6514-C020-4CB6-A902-967F83AF9852}" type="pres">
      <dgm:prSet presAssocID="{7904A152-9EB8-4854-857A-43970DAA8756}" presName="sibTrans" presStyleLbl="sibTrans2D1" presStyleIdx="5" presStyleCnt="7"/>
      <dgm:spPr/>
    </dgm:pt>
    <dgm:pt modelId="{694C23CC-44B8-4EED-A494-0CEFF5D59A24}" type="pres">
      <dgm:prSet presAssocID="{7904A152-9EB8-4854-857A-43970DAA8756}" presName="connectorText" presStyleLbl="sibTrans2D1" presStyleIdx="5" presStyleCnt="7"/>
      <dgm:spPr/>
    </dgm:pt>
    <dgm:pt modelId="{5F82F399-E2CF-4C27-AD55-90D16DB5CB64}" type="pres">
      <dgm:prSet presAssocID="{D88D4D89-C569-4766-AE65-88472C8826D4}" presName="node" presStyleLbl="node1" presStyleIdx="6" presStyleCnt="8">
        <dgm:presLayoutVars>
          <dgm:bulletEnabled val="1"/>
        </dgm:presLayoutVars>
      </dgm:prSet>
      <dgm:spPr/>
    </dgm:pt>
    <dgm:pt modelId="{775CE2E8-E622-4D59-A823-EC4001D80445}" type="pres">
      <dgm:prSet presAssocID="{99FC1E90-CE5B-4292-A11A-D005068AE303}" presName="sibTrans" presStyleLbl="sibTrans2D1" presStyleIdx="6" presStyleCnt="7"/>
      <dgm:spPr/>
    </dgm:pt>
    <dgm:pt modelId="{8D80B238-5D46-414A-B95D-3C2A4AB06316}" type="pres">
      <dgm:prSet presAssocID="{99FC1E90-CE5B-4292-A11A-D005068AE303}" presName="connectorText" presStyleLbl="sibTrans2D1" presStyleIdx="6" presStyleCnt="7"/>
      <dgm:spPr/>
    </dgm:pt>
    <dgm:pt modelId="{0ABC2600-EBA1-45DE-965F-EBA724E6AC7F}" type="pres">
      <dgm:prSet presAssocID="{87C3A80D-5CE6-40E6-8137-A0B3498DFD15}" presName="node" presStyleLbl="node1" presStyleIdx="7" presStyleCnt="8">
        <dgm:presLayoutVars>
          <dgm:bulletEnabled val="1"/>
        </dgm:presLayoutVars>
      </dgm:prSet>
      <dgm:spPr/>
    </dgm:pt>
  </dgm:ptLst>
  <dgm:cxnLst>
    <dgm:cxn modelId="{19CA3206-CA60-4E6F-A177-7663158CF7F6}" type="presOf" srcId="{99FC1E90-CE5B-4292-A11A-D005068AE303}" destId="{8D80B238-5D46-414A-B95D-3C2A4AB06316}" srcOrd="1" destOrd="0" presId="urn:microsoft.com/office/officeart/2005/8/layout/process5"/>
    <dgm:cxn modelId="{28C68F1D-437D-450A-B59C-82DAA6B5C43B}" type="presOf" srcId="{EEA0D8B0-4B95-4230-A481-3015ECCE4AC7}" destId="{44EC7901-8707-4ABF-9CE5-244EE91BA6D1}" srcOrd="0" destOrd="0" presId="urn:microsoft.com/office/officeart/2005/8/layout/process5"/>
    <dgm:cxn modelId="{3DEF7320-453D-4D94-B719-CBF5578574C0}" type="presOf" srcId="{CF200A16-9C4E-4AA2-B17E-6447C87E5E5A}" destId="{DB82DB44-BC37-4BB2-8078-DAFFF8D5197E}" srcOrd="0" destOrd="0" presId="urn:microsoft.com/office/officeart/2005/8/layout/process5"/>
    <dgm:cxn modelId="{B4515B27-C62E-4D8C-8940-48AEFF40CA65}" type="presOf" srcId="{7904A152-9EB8-4854-857A-43970DAA8756}" destId="{694C23CC-44B8-4EED-A494-0CEFF5D59A24}" srcOrd="1" destOrd="0" presId="urn:microsoft.com/office/officeart/2005/8/layout/process5"/>
    <dgm:cxn modelId="{0E74EE2F-E1B7-4A4A-A098-DBC552F9266E}" type="presOf" srcId="{A725BC30-55D7-4982-8F07-D574E9F43C8F}" destId="{E7125FBE-6C71-45B5-AE64-D93E6CEA26A6}" srcOrd="0" destOrd="0" presId="urn:microsoft.com/office/officeart/2005/8/layout/process5"/>
    <dgm:cxn modelId="{8B11A730-23E9-4640-AFC5-DBC867CF8974}" type="presOf" srcId="{1EB06280-C39F-4EEA-B4E9-4DB56FF0AD6C}" destId="{691FB947-6B8C-4C78-909D-1CFA5546D07C}" srcOrd="0" destOrd="0" presId="urn:microsoft.com/office/officeart/2005/8/layout/process5"/>
    <dgm:cxn modelId="{EF4E4734-2708-4826-98E0-E62C51DCD4A7}" type="presOf" srcId="{4890639C-7933-4475-84D4-EF1B6743BF75}" destId="{E4662C5C-003B-4E10-9257-911ABB80AE57}" srcOrd="0" destOrd="0" presId="urn:microsoft.com/office/officeart/2005/8/layout/process5"/>
    <dgm:cxn modelId="{DFDF9336-CBB9-4E33-957F-F76821612B83}" type="presOf" srcId="{2ED00A0F-76E8-44A1-B418-247E2793CD46}" destId="{53A0831E-5713-4B52-85AB-BEC4817E4101}" srcOrd="1" destOrd="0" presId="urn:microsoft.com/office/officeart/2005/8/layout/process5"/>
    <dgm:cxn modelId="{4CF40B3F-6D22-4CB4-84EB-45261E6F680A}" srcId="{347697E0-4F77-49CF-8D35-A44DA36E08B8}" destId="{A725BC30-55D7-4982-8F07-D574E9F43C8F}" srcOrd="4" destOrd="0" parTransId="{90D510E1-5DB9-468E-842F-FBE9602AF7A8}" sibTransId="{15121FF0-A910-439D-83AC-82F149E7605B}"/>
    <dgm:cxn modelId="{B2560E64-EDB7-4DD3-873F-90ADFD029931}" srcId="{347697E0-4F77-49CF-8D35-A44DA36E08B8}" destId="{D88D4D89-C569-4766-AE65-88472C8826D4}" srcOrd="6" destOrd="0" parTransId="{9CEF3E46-F012-4CBA-A1BE-C8F35D803DAE}" sibTransId="{99FC1E90-CE5B-4292-A11A-D005068AE303}"/>
    <dgm:cxn modelId="{D9253866-088F-4CA8-B0F1-44E1C7CE5FAC}" type="presOf" srcId="{11993E01-1747-4B2F-B019-4A4E9D66933F}" destId="{83730BEF-F1E6-44EB-AAC3-7236596CCBC3}" srcOrd="0" destOrd="0" presId="urn:microsoft.com/office/officeart/2005/8/layout/process5"/>
    <dgm:cxn modelId="{F54BB147-4C14-43C2-BDBA-23B41BA47B74}" srcId="{347697E0-4F77-49CF-8D35-A44DA36E08B8}" destId="{1EB06280-C39F-4EEA-B4E9-4DB56FF0AD6C}" srcOrd="5" destOrd="0" parTransId="{416936C2-2115-44EA-90B5-BCAAA893868C}" sibTransId="{7904A152-9EB8-4854-857A-43970DAA8756}"/>
    <dgm:cxn modelId="{29EE1E6A-70ED-4140-8349-EDD45E0949D8}" type="presOf" srcId="{1E73AB18-E6A9-430E-8D1E-77199206B18E}" destId="{946BF0A7-C2B9-4E26-A1BA-60202EBC5059}" srcOrd="0" destOrd="0" presId="urn:microsoft.com/office/officeart/2005/8/layout/process5"/>
    <dgm:cxn modelId="{6D0B274C-555A-4FC5-9601-AEA634F9099B}" type="presOf" srcId="{87C3A80D-5CE6-40E6-8137-A0B3498DFD15}" destId="{0ABC2600-EBA1-45DE-965F-EBA724E6AC7F}" srcOrd="0" destOrd="0" presId="urn:microsoft.com/office/officeart/2005/8/layout/process5"/>
    <dgm:cxn modelId="{44472C76-5CE3-46FA-9781-A1FA0C80D5DA}" type="presOf" srcId="{347697E0-4F77-49CF-8D35-A44DA36E08B8}" destId="{A373DDDD-6DF4-49CD-BD45-CF973060405C}" srcOrd="0" destOrd="0" presId="urn:microsoft.com/office/officeart/2005/8/layout/process5"/>
    <dgm:cxn modelId="{6B387078-674E-4BA6-ADF8-EB3EB3C79CA7}" srcId="{347697E0-4F77-49CF-8D35-A44DA36E08B8}" destId="{11993E01-1747-4B2F-B019-4A4E9D66933F}" srcOrd="3" destOrd="0" parTransId="{ED8F601C-3872-4BA4-807D-4F71F25DE8D9}" sibTransId="{1E73AB18-E6A9-430E-8D1E-77199206B18E}"/>
    <dgm:cxn modelId="{0169AF7A-C98F-4E4E-BDAA-BCF90C937F29}" type="presOf" srcId="{4890639C-7933-4475-84D4-EF1B6743BF75}" destId="{CC125809-FFD8-4DAD-B927-AECDCFD7BB95}" srcOrd="1" destOrd="0" presId="urn:microsoft.com/office/officeart/2005/8/layout/process5"/>
    <dgm:cxn modelId="{036BD98C-3BED-4865-A57B-33913CE568F9}" type="presOf" srcId="{7904A152-9EB8-4854-857A-43970DAA8756}" destId="{EE4C6514-C020-4CB6-A902-967F83AF9852}" srcOrd="0" destOrd="0" presId="urn:microsoft.com/office/officeart/2005/8/layout/process5"/>
    <dgm:cxn modelId="{37525596-DF0E-413C-8B9A-C6331BE966E0}" type="presOf" srcId="{1E73AB18-E6A9-430E-8D1E-77199206B18E}" destId="{876B4D40-4174-450B-98AF-3703A8C0A6DC}" srcOrd="1" destOrd="0" presId="urn:microsoft.com/office/officeart/2005/8/layout/process5"/>
    <dgm:cxn modelId="{705EC296-77B1-42DD-BCCB-6BD3AB2042B9}" srcId="{347697E0-4F77-49CF-8D35-A44DA36E08B8}" destId="{4D37D4CC-57F8-4B93-927D-252D0DE52BFB}" srcOrd="2" destOrd="0" parTransId="{9ED5A026-2729-4442-8907-A498910F8507}" sibTransId="{CF200A16-9C4E-4AA2-B17E-6447C87E5E5A}"/>
    <dgm:cxn modelId="{F248CF9E-67C3-4421-80F4-08347793B02A}" type="presOf" srcId="{2ED00A0F-76E8-44A1-B418-247E2793CD46}" destId="{048E17D6-03E7-4E94-9F66-B79208EE4C47}" srcOrd="0" destOrd="0" presId="urn:microsoft.com/office/officeart/2005/8/layout/process5"/>
    <dgm:cxn modelId="{A97F61AA-51F0-41DB-8190-15011796F111}" srcId="{347697E0-4F77-49CF-8D35-A44DA36E08B8}" destId="{87C3A80D-5CE6-40E6-8137-A0B3498DFD15}" srcOrd="7" destOrd="0" parTransId="{23FBE45E-0E01-4309-A21A-C71E82FFAE8E}" sibTransId="{021B5887-B9C3-4875-9862-4169C227799E}"/>
    <dgm:cxn modelId="{867767AD-86BF-433F-9E24-18FB95DC4786}" srcId="{347697E0-4F77-49CF-8D35-A44DA36E08B8}" destId="{EEA0D8B0-4B95-4230-A481-3015ECCE4AC7}" srcOrd="1" destOrd="0" parTransId="{BAA150EE-8C23-443D-8A73-98AFD0579339}" sibTransId="{2ED00A0F-76E8-44A1-B418-247E2793CD46}"/>
    <dgm:cxn modelId="{17F48EB1-C887-4F46-B59E-DCCEDA109D6F}" type="presOf" srcId="{15121FF0-A910-439D-83AC-82F149E7605B}" destId="{3D1BCE8C-062D-4B94-90A7-6B4D4A58A5A3}" srcOrd="0" destOrd="0" presId="urn:microsoft.com/office/officeart/2005/8/layout/process5"/>
    <dgm:cxn modelId="{20D6D1B6-7D9B-44ED-B38B-4159510FEEFD}" type="presOf" srcId="{D88D4D89-C569-4766-AE65-88472C8826D4}" destId="{5F82F399-E2CF-4C27-AD55-90D16DB5CB64}" srcOrd="0" destOrd="0" presId="urn:microsoft.com/office/officeart/2005/8/layout/process5"/>
    <dgm:cxn modelId="{232312BD-14D8-4DB4-A357-1C753BB088C5}" type="presOf" srcId="{99FC1E90-CE5B-4292-A11A-D005068AE303}" destId="{775CE2E8-E622-4D59-A823-EC4001D80445}" srcOrd="0" destOrd="0" presId="urn:microsoft.com/office/officeart/2005/8/layout/process5"/>
    <dgm:cxn modelId="{7EFF0EBF-BAD0-4148-9787-43F9D085EEE5}" type="presOf" srcId="{4D37D4CC-57F8-4B93-927D-252D0DE52BFB}" destId="{8CFA7343-0EBE-43BC-BF02-8BC8A01E8301}" srcOrd="0" destOrd="0" presId="urn:microsoft.com/office/officeart/2005/8/layout/process5"/>
    <dgm:cxn modelId="{6B632DC4-8127-460F-91D2-5DC15A7D0EB8}" type="presOf" srcId="{15121FF0-A910-439D-83AC-82F149E7605B}" destId="{CB298433-91D7-4D78-A108-149161320847}" srcOrd="1" destOrd="0" presId="urn:microsoft.com/office/officeart/2005/8/layout/process5"/>
    <dgm:cxn modelId="{A5F977C6-2BF3-4D66-AB64-6BC6827EA949}" type="presOf" srcId="{646138A9-ED42-40E1-B14B-6E826E659CBB}" destId="{1D8569F9-139C-4A28-8129-0AA3C805EB61}" srcOrd="0" destOrd="0" presId="urn:microsoft.com/office/officeart/2005/8/layout/process5"/>
    <dgm:cxn modelId="{B96F35D1-EE73-4DD8-AECA-33F10A8576E0}" srcId="{347697E0-4F77-49CF-8D35-A44DA36E08B8}" destId="{646138A9-ED42-40E1-B14B-6E826E659CBB}" srcOrd="0" destOrd="0" parTransId="{35D74409-3623-4642-BF3F-759F2C24A1D5}" sibTransId="{4890639C-7933-4475-84D4-EF1B6743BF75}"/>
    <dgm:cxn modelId="{5DD568FC-B506-4983-AB81-EE9B27D50330}" type="presOf" srcId="{CF200A16-9C4E-4AA2-B17E-6447C87E5E5A}" destId="{DE7F17CA-DA14-47CE-B0D3-A537E6495D0E}" srcOrd="1" destOrd="0" presId="urn:microsoft.com/office/officeart/2005/8/layout/process5"/>
    <dgm:cxn modelId="{2B28D042-620D-4D62-9954-4519899DF539}" type="presParOf" srcId="{A373DDDD-6DF4-49CD-BD45-CF973060405C}" destId="{1D8569F9-139C-4A28-8129-0AA3C805EB61}" srcOrd="0" destOrd="0" presId="urn:microsoft.com/office/officeart/2005/8/layout/process5"/>
    <dgm:cxn modelId="{1FA571BB-C0B0-4BE3-AF50-7C18589B894B}" type="presParOf" srcId="{A373DDDD-6DF4-49CD-BD45-CF973060405C}" destId="{E4662C5C-003B-4E10-9257-911ABB80AE57}" srcOrd="1" destOrd="0" presId="urn:microsoft.com/office/officeart/2005/8/layout/process5"/>
    <dgm:cxn modelId="{79263CA3-96F2-4C8B-9240-A1EE8A85AEBE}" type="presParOf" srcId="{E4662C5C-003B-4E10-9257-911ABB80AE57}" destId="{CC125809-FFD8-4DAD-B927-AECDCFD7BB95}" srcOrd="0" destOrd="0" presId="urn:microsoft.com/office/officeart/2005/8/layout/process5"/>
    <dgm:cxn modelId="{AE9FA816-7415-4AE8-94A1-025A3D503135}" type="presParOf" srcId="{A373DDDD-6DF4-49CD-BD45-CF973060405C}" destId="{44EC7901-8707-4ABF-9CE5-244EE91BA6D1}" srcOrd="2" destOrd="0" presId="urn:microsoft.com/office/officeart/2005/8/layout/process5"/>
    <dgm:cxn modelId="{E219AF9B-92F2-4947-8F02-633D379025AE}" type="presParOf" srcId="{A373DDDD-6DF4-49CD-BD45-CF973060405C}" destId="{048E17D6-03E7-4E94-9F66-B79208EE4C47}" srcOrd="3" destOrd="0" presId="urn:microsoft.com/office/officeart/2005/8/layout/process5"/>
    <dgm:cxn modelId="{3017FD56-7B53-4954-8205-3F91CF6C80E6}" type="presParOf" srcId="{048E17D6-03E7-4E94-9F66-B79208EE4C47}" destId="{53A0831E-5713-4B52-85AB-BEC4817E4101}" srcOrd="0" destOrd="0" presId="urn:microsoft.com/office/officeart/2005/8/layout/process5"/>
    <dgm:cxn modelId="{F31A420D-530C-46F0-B30A-2CB5AA58CACA}" type="presParOf" srcId="{A373DDDD-6DF4-49CD-BD45-CF973060405C}" destId="{8CFA7343-0EBE-43BC-BF02-8BC8A01E8301}" srcOrd="4" destOrd="0" presId="urn:microsoft.com/office/officeart/2005/8/layout/process5"/>
    <dgm:cxn modelId="{1FC5F2B8-884E-401D-834C-9BD1F3B444A1}" type="presParOf" srcId="{A373DDDD-6DF4-49CD-BD45-CF973060405C}" destId="{DB82DB44-BC37-4BB2-8078-DAFFF8D5197E}" srcOrd="5" destOrd="0" presId="urn:microsoft.com/office/officeart/2005/8/layout/process5"/>
    <dgm:cxn modelId="{5793B376-8ED8-4BAB-A429-460F3041F4FA}" type="presParOf" srcId="{DB82DB44-BC37-4BB2-8078-DAFFF8D5197E}" destId="{DE7F17CA-DA14-47CE-B0D3-A537E6495D0E}" srcOrd="0" destOrd="0" presId="urn:microsoft.com/office/officeart/2005/8/layout/process5"/>
    <dgm:cxn modelId="{A6A93BDA-B4FE-4B0E-9457-F0F0A228C80D}" type="presParOf" srcId="{A373DDDD-6DF4-49CD-BD45-CF973060405C}" destId="{83730BEF-F1E6-44EB-AAC3-7236596CCBC3}" srcOrd="6" destOrd="0" presId="urn:microsoft.com/office/officeart/2005/8/layout/process5"/>
    <dgm:cxn modelId="{BAB1DC6F-7B86-405B-9C3C-41170A16B42B}" type="presParOf" srcId="{A373DDDD-6DF4-49CD-BD45-CF973060405C}" destId="{946BF0A7-C2B9-4E26-A1BA-60202EBC5059}" srcOrd="7" destOrd="0" presId="urn:microsoft.com/office/officeart/2005/8/layout/process5"/>
    <dgm:cxn modelId="{52250540-7459-4B50-B3BB-07137A5C6635}" type="presParOf" srcId="{946BF0A7-C2B9-4E26-A1BA-60202EBC5059}" destId="{876B4D40-4174-450B-98AF-3703A8C0A6DC}" srcOrd="0" destOrd="0" presId="urn:microsoft.com/office/officeart/2005/8/layout/process5"/>
    <dgm:cxn modelId="{BBEA82BC-22DC-40AE-8108-96A709F8D491}" type="presParOf" srcId="{A373DDDD-6DF4-49CD-BD45-CF973060405C}" destId="{E7125FBE-6C71-45B5-AE64-D93E6CEA26A6}" srcOrd="8" destOrd="0" presId="urn:microsoft.com/office/officeart/2005/8/layout/process5"/>
    <dgm:cxn modelId="{28F151CA-7E69-40A6-B073-5CB180A1A1CC}" type="presParOf" srcId="{A373DDDD-6DF4-49CD-BD45-CF973060405C}" destId="{3D1BCE8C-062D-4B94-90A7-6B4D4A58A5A3}" srcOrd="9" destOrd="0" presId="urn:microsoft.com/office/officeart/2005/8/layout/process5"/>
    <dgm:cxn modelId="{5868AB03-765C-48F4-BB2F-883567A462C9}" type="presParOf" srcId="{3D1BCE8C-062D-4B94-90A7-6B4D4A58A5A3}" destId="{CB298433-91D7-4D78-A108-149161320847}" srcOrd="0" destOrd="0" presId="urn:microsoft.com/office/officeart/2005/8/layout/process5"/>
    <dgm:cxn modelId="{D0C1D0C8-C8B5-441A-9544-DB54853D78A5}" type="presParOf" srcId="{A373DDDD-6DF4-49CD-BD45-CF973060405C}" destId="{691FB947-6B8C-4C78-909D-1CFA5546D07C}" srcOrd="10" destOrd="0" presId="urn:microsoft.com/office/officeart/2005/8/layout/process5"/>
    <dgm:cxn modelId="{D0BE4025-4F4E-4B95-850E-FE738B7BD6FB}" type="presParOf" srcId="{A373DDDD-6DF4-49CD-BD45-CF973060405C}" destId="{EE4C6514-C020-4CB6-A902-967F83AF9852}" srcOrd="11" destOrd="0" presId="urn:microsoft.com/office/officeart/2005/8/layout/process5"/>
    <dgm:cxn modelId="{AE222BDE-E80B-493A-850E-7759556F5CDB}" type="presParOf" srcId="{EE4C6514-C020-4CB6-A902-967F83AF9852}" destId="{694C23CC-44B8-4EED-A494-0CEFF5D59A24}" srcOrd="0" destOrd="0" presId="urn:microsoft.com/office/officeart/2005/8/layout/process5"/>
    <dgm:cxn modelId="{A4794C38-88DA-4173-870F-A08C86E99987}" type="presParOf" srcId="{A373DDDD-6DF4-49CD-BD45-CF973060405C}" destId="{5F82F399-E2CF-4C27-AD55-90D16DB5CB64}" srcOrd="12" destOrd="0" presId="urn:microsoft.com/office/officeart/2005/8/layout/process5"/>
    <dgm:cxn modelId="{B9050AAD-1577-4CC0-AAEE-6F87FC9D7AEC}" type="presParOf" srcId="{A373DDDD-6DF4-49CD-BD45-CF973060405C}" destId="{775CE2E8-E622-4D59-A823-EC4001D80445}" srcOrd="13" destOrd="0" presId="urn:microsoft.com/office/officeart/2005/8/layout/process5"/>
    <dgm:cxn modelId="{2ACF2BD9-37D9-4B52-949C-DA2FDB79E616}" type="presParOf" srcId="{775CE2E8-E622-4D59-A823-EC4001D80445}" destId="{8D80B238-5D46-414A-B95D-3C2A4AB06316}" srcOrd="0" destOrd="0" presId="urn:microsoft.com/office/officeart/2005/8/layout/process5"/>
    <dgm:cxn modelId="{971AF183-F790-4E2C-98FD-9A0D0AC7923B}" type="presParOf" srcId="{A373DDDD-6DF4-49CD-BD45-CF973060405C}" destId="{0ABC2600-EBA1-45DE-965F-EBA724E6AC7F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222445-F737-4E30-BF6D-5FDF4FFCB6C5}" type="doc">
      <dgm:prSet loTypeId="urn:microsoft.com/office/officeart/2005/8/layout/pList2" loCatId="list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4F435746-D707-4605-8252-342FFBC25440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쌀</a:t>
          </a:r>
          <a:endParaRPr lang="en-US" altLang="ko-KR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US" sz="2000" u="sng" dirty="0">
            <a:latin typeface="Arial Rounded MT Bold" panose="020F0704030504030204" pitchFamily="34" charset="0"/>
            <a:ea typeface="+mj-ea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sz="2000" u="sng" dirty="0">
              <a:latin typeface="Arial Rounded MT Bold" panose="020F0704030504030204" pitchFamily="34" charset="0"/>
              <a:ea typeface="+mj-ea"/>
            </a:rPr>
            <a:t>Wealth</a:t>
          </a:r>
          <a:endParaRPr lang="en-US" sz="3200" u="sng" dirty="0">
            <a:latin typeface="Arial Rounded MT Bold" panose="020F0704030504030204" pitchFamily="34" charset="0"/>
            <a:ea typeface="+mj-ea"/>
          </a:endParaRPr>
        </a:p>
      </dgm:t>
    </dgm:pt>
    <dgm:pt modelId="{3FFF6CA0-3650-457F-960B-52E2AC5C96DF}" type="parTrans" cxnId="{D6FCA54D-C26F-4D6E-B623-B33F2DFF4A4D}">
      <dgm:prSet/>
      <dgm:spPr/>
      <dgm:t>
        <a:bodyPr/>
        <a:lstStyle/>
        <a:p>
          <a:endParaRPr lang="en-US"/>
        </a:p>
      </dgm:t>
    </dgm:pt>
    <dgm:pt modelId="{9593DF56-66A4-4C64-A6E4-1DA4E5CF03C1}" type="sibTrans" cxnId="{D6FCA54D-C26F-4D6E-B623-B33F2DFF4A4D}">
      <dgm:prSet/>
      <dgm:spPr/>
      <dgm:t>
        <a:bodyPr/>
        <a:lstStyle/>
        <a:p>
          <a:endParaRPr lang="en-US"/>
        </a:p>
      </dgm:t>
    </dgm:pt>
    <dgm:pt modelId="{89B15E01-C2C7-423B-A35A-1C51C367F681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팥</a:t>
          </a:r>
          <a:endParaRPr lang="en-US" altLang="ko-KR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sz="2000" u="sng" dirty="0">
            <a:latin typeface="Arial Rounded MT Bold" panose="020F070403050403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u="sng" dirty="0">
              <a:latin typeface="Arial Rounded MT Bold" panose="020F0704030504030204" pitchFamily="34" charset="0"/>
            </a:rPr>
            <a:t>Preventing bad luck</a:t>
          </a:r>
        </a:p>
      </dgm:t>
    </dgm:pt>
    <dgm:pt modelId="{DF9110B5-0044-44E6-AD45-C1C7F282422E}" type="parTrans" cxnId="{D6E4F4AB-9CA6-4C37-B49B-727AEA5BDE84}">
      <dgm:prSet/>
      <dgm:spPr/>
      <dgm:t>
        <a:bodyPr/>
        <a:lstStyle/>
        <a:p>
          <a:endParaRPr lang="en-US"/>
        </a:p>
      </dgm:t>
    </dgm:pt>
    <dgm:pt modelId="{9D3067D3-88EC-4287-AC07-E217C7EE5DF0}" type="sibTrans" cxnId="{D6E4F4AB-9CA6-4C37-B49B-727AEA5BDE84}">
      <dgm:prSet/>
      <dgm:spPr/>
      <dgm:t>
        <a:bodyPr/>
        <a:lstStyle/>
        <a:p>
          <a:endParaRPr lang="en-US"/>
        </a:p>
      </dgm:t>
    </dgm:pt>
    <dgm:pt modelId="{4BEB3C4D-86EA-47EB-82C1-D5818A0F5868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대추와 밤</a:t>
          </a:r>
          <a:endParaRPr lang="en-US" altLang="ko-KR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sz="2000" u="sng" dirty="0">
            <a:latin typeface="Arial Rounded MT Bold" panose="020F070403050403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u="sng" dirty="0">
              <a:latin typeface="Arial Rounded MT Bold" panose="020F0704030504030204" pitchFamily="34" charset="0"/>
            </a:rPr>
            <a:t>Longevity and fertility</a:t>
          </a:r>
          <a:endParaRPr lang="en-US" altLang="ko-KR" sz="2000" u="sng" dirty="0">
            <a:latin typeface="Arial Rounded MT Bold" panose="020F070403050403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altLang="ko-KR" sz="4000" u="sng" dirty="0">
            <a:latin typeface="Arial Rounded MT Bold" panose="020F070403050403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US" sz="4500" dirty="0"/>
        </a:p>
      </dgm:t>
    </dgm:pt>
    <dgm:pt modelId="{DCCD77AD-6A8C-4806-9977-B365CF233ACC}" type="parTrans" cxnId="{F8FA69D4-FB6D-4770-8DE7-52563008048E}">
      <dgm:prSet/>
      <dgm:spPr/>
      <dgm:t>
        <a:bodyPr/>
        <a:lstStyle/>
        <a:p>
          <a:endParaRPr lang="en-US"/>
        </a:p>
      </dgm:t>
    </dgm:pt>
    <dgm:pt modelId="{76EF634F-7233-417F-83E8-64BE3C0F7F0B}" type="sibTrans" cxnId="{F8FA69D4-FB6D-4770-8DE7-52563008048E}">
      <dgm:prSet/>
      <dgm:spPr/>
      <dgm:t>
        <a:bodyPr/>
        <a:lstStyle/>
        <a:p>
          <a:endParaRPr lang="en-US"/>
        </a:p>
      </dgm:t>
    </dgm:pt>
    <dgm:pt modelId="{2DADB5E4-7490-437A-A1C4-C8076C32360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기러기</a:t>
          </a:r>
          <a:endParaRPr lang="en-US" altLang="ko-KR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sz="2000" b="0" u="sng" dirty="0">
            <a:effectLst/>
            <a:latin typeface="Arial Rounded MT Bold" panose="020F070403050403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b="0" u="sng" dirty="0">
              <a:effectLst/>
              <a:latin typeface="Arial Rounded MT Bold" panose="020F0704030504030204" pitchFamily="34" charset="0"/>
            </a:rPr>
            <a:t>Commitment</a:t>
          </a:r>
        </a:p>
      </dgm:t>
    </dgm:pt>
    <dgm:pt modelId="{33E65180-7786-4927-BFA6-677DCE1B1459}" type="parTrans" cxnId="{7879F811-3129-4344-8CF2-2BDD7BF27D9F}">
      <dgm:prSet/>
      <dgm:spPr/>
      <dgm:t>
        <a:bodyPr/>
        <a:lstStyle/>
        <a:p>
          <a:endParaRPr lang="en-US"/>
        </a:p>
      </dgm:t>
    </dgm:pt>
    <dgm:pt modelId="{29E5C2AF-ADB0-4045-9012-9D67B9472FAB}" type="sibTrans" cxnId="{7879F811-3129-4344-8CF2-2BDD7BF27D9F}">
      <dgm:prSet/>
      <dgm:spPr/>
      <dgm:t>
        <a:bodyPr/>
        <a:lstStyle/>
        <a:p>
          <a:endParaRPr lang="en-US"/>
        </a:p>
      </dgm:t>
    </dgm:pt>
    <dgm:pt modelId="{2B263C35-2932-4703-98EA-35172B0B3996}" type="pres">
      <dgm:prSet presAssocID="{EE222445-F737-4E30-BF6D-5FDF4FFCB6C5}" presName="Name0" presStyleCnt="0">
        <dgm:presLayoutVars>
          <dgm:dir/>
          <dgm:resizeHandles val="exact"/>
        </dgm:presLayoutVars>
      </dgm:prSet>
      <dgm:spPr/>
    </dgm:pt>
    <dgm:pt modelId="{58DFDFEA-80F4-4DAD-BD1B-8711BAA895D0}" type="pres">
      <dgm:prSet presAssocID="{EE222445-F737-4E30-BF6D-5FDF4FFCB6C5}" presName="bkgdShp" presStyleLbl="alignAccFollowNode1" presStyleIdx="0" presStyleCnt="1"/>
      <dgm:spPr>
        <a:solidFill>
          <a:srgbClr val="FF9966">
            <a:alpha val="89804"/>
          </a:srgb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</dgm:pt>
    <dgm:pt modelId="{F63656F0-AC52-40A5-BA00-CC5DFFAE5E1D}" type="pres">
      <dgm:prSet presAssocID="{EE222445-F737-4E30-BF6D-5FDF4FFCB6C5}" presName="linComp" presStyleCnt="0"/>
      <dgm:spPr/>
    </dgm:pt>
    <dgm:pt modelId="{841C21D3-4B24-4960-9C52-0113857AC6DF}" type="pres">
      <dgm:prSet presAssocID="{4F435746-D707-4605-8252-342FFBC25440}" presName="compNode" presStyleCnt="0"/>
      <dgm:spPr/>
    </dgm:pt>
    <dgm:pt modelId="{2CE8DAC6-F20D-452D-AA77-30BBBF7258EE}" type="pres">
      <dgm:prSet presAssocID="{4F435746-D707-4605-8252-342FFBC25440}" presName="node" presStyleLbl="node1" presStyleIdx="0" presStyleCnt="4">
        <dgm:presLayoutVars>
          <dgm:bulletEnabled val="1"/>
        </dgm:presLayoutVars>
      </dgm:prSet>
      <dgm:spPr/>
    </dgm:pt>
    <dgm:pt modelId="{FDC819E3-68A4-4ECA-A48E-7284B32148F8}" type="pres">
      <dgm:prSet presAssocID="{4F435746-D707-4605-8252-342FFBC25440}" presName="invisiNode" presStyleLbl="node1" presStyleIdx="0" presStyleCnt="4"/>
      <dgm:spPr/>
    </dgm:pt>
    <dgm:pt modelId="{9DD2CB77-0026-4FC7-A9DD-DC139A2B3C20}" type="pres">
      <dgm:prSet presAssocID="{4F435746-D707-4605-8252-342FFBC25440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F527246-5DB8-4832-A023-8B9738A12762}" type="pres">
      <dgm:prSet presAssocID="{9593DF56-66A4-4C64-A6E4-1DA4E5CF03C1}" presName="sibTrans" presStyleLbl="sibTrans2D1" presStyleIdx="0" presStyleCnt="0"/>
      <dgm:spPr/>
    </dgm:pt>
    <dgm:pt modelId="{2DB3AD81-F04D-4337-BD58-1AE1C4058338}" type="pres">
      <dgm:prSet presAssocID="{89B15E01-C2C7-423B-A35A-1C51C367F681}" presName="compNode" presStyleCnt="0"/>
      <dgm:spPr/>
    </dgm:pt>
    <dgm:pt modelId="{21890A0A-5E16-4AA8-9FD2-DB1D92AACF2F}" type="pres">
      <dgm:prSet presAssocID="{89B15E01-C2C7-423B-A35A-1C51C367F681}" presName="node" presStyleLbl="node1" presStyleIdx="1" presStyleCnt="4">
        <dgm:presLayoutVars>
          <dgm:bulletEnabled val="1"/>
        </dgm:presLayoutVars>
      </dgm:prSet>
      <dgm:spPr/>
    </dgm:pt>
    <dgm:pt modelId="{4A96E637-1451-4DDA-9776-6F267F511575}" type="pres">
      <dgm:prSet presAssocID="{89B15E01-C2C7-423B-A35A-1C51C367F681}" presName="invisiNode" presStyleLbl="node1" presStyleIdx="1" presStyleCnt="4"/>
      <dgm:spPr/>
    </dgm:pt>
    <dgm:pt modelId="{30B75C26-DF00-48AD-AAD6-D07C560BE660}" type="pres">
      <dgm:prSet presAssocID="{89B15E01-C2C7-423B-A35A-1C51C367F681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42F0DDF-E2E7-43DE-A9D1-0201193F041B}" type="pres">
      <dgm:prSet presAssocID="{9D3067D3-88EC-4287-AC07-E217C7EE5DF0}" presName="sibTrans" presStyleLbl="sibTrans2D1" presStyleIdx="0" presStyleCnt="0"/>
      <dgm:spPr/>
    </dgm:pt>
    <dgm:pt modelId="{93979CBB-5359-4C9B-94C0-D5C598C1BD54}" type="pres">
      <dgm:prSet presAssocID="{4BEB3C4D-86EA-47EB-82C1-D5818A0F5868}" presName="compNode" presStyleCnt="0"/>
      <dgm:spPr/>
    </dgm:pt>
    <dgm:pt modelId="{4E19506F-13FA-4274-A1CB-2BCFC5B88E81}" type="pres">
      <dgm:prSet presAssocID="{4BEB3C4D-86EA-47EB-82C1-D5818A0F5868}" presName="node" presStyleLbl="node1" presStyleIdx="2" presStyleCnt="4">
        <dgm:presLayoutVars>
          <dgm:bulletEnabled val="1"/>
        </dgm:presLayoutVars>
      </dgm:prSet>
      <dgm:spPr/>
    </dgm:pt>
    <dgm:pt modelId="{43977BA4-AD09-43C0-8E97-660FEC30C892}" type="pres">
      <dgm:prSet presAssocID="{4BEB3C4D-86EA-47EB-82C1-D5818A0F5868}" presName="invisiNode" presStyleLbl="node1" presStyleIdx="2" presStyleCnt="4"/>
      <dgm:spPr/>
    </dgm:pt>
    <dgm:pt modelId="{174F59AD-7638-4E0B-92F5-D655141BF6E9}" type="pres">
      <dgm:prSet presAssocID="{4BEB3C4D-86EA-47EB-82C1-D5818A0F5868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815756C-82E2-452A-A746-EF7B1D745AEB}" type="pres">
      <dgm:prSet presAssocID="{76EF634F-7233-417F-83E8-64BE3C0F7F0B}" presName="sibTrans" presStyleLbl="sibTrans2D1" presStyleIdx="0" presStyleCnt="0"/>
      <dgm:spPr/>
    </dgm:pt>
    <dgm:pt modelId="{D49247F7-36CE-4A09-8806-13A3445D93B0}" type="pres">
      <dgm:prSet presAssocID="{2DADB5E4-7490-437A-A1C4-C8076C323600}" presName="compNode" presStyleCnt="0"/>
      <dgm:spPr/>
    </dgm:pt>
    <dgm:pt modelId="{73F43C14-2D3A-499E-9C28-391CA0585E73}" type="pres">
      <dgm:prSet presAssocID="{2DADB5E4-7490-437A-A1C4-C8076C323600}" presName="node" presStyleLbl="node1" presStyleIdx="3" presStyleCnt="4">
        <dgm:presLayoutVars>
          <dgm:bulletEnabled val="1"/>
        </dgm:presLayoutVars>
      </dgm:prSet>
      <dgm:spPr/>
    </dgm:pt>
    <dgm:pt modelId="{DE422802-0334-414A-AD0E-1354F43AFCE6}" type="pres">
      <dgm:prSet presAssocID="{2DADB5E4-7490-437A-A1C4-C8076C323600}" presName="invisiNode" presStyleLbl="node1" presStyleIdx="3" presStyleCnt="4"/>
      <dgm:spPr/>
    </dgm:pt>
    <dgm:pt modelId="{524138DF-5E60-43C8-8DEC-9E60A1A585E5}" type="pres">
      <dgm:prSet presAssocID="{2DADB5E4-7490-437A-A1C4-C8076C323600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208F5303-1179-4414-9522-404F71CD33D0}" type="presOf" srcId="{9D3067D3-88EC-4287-AC07-E217C7EE5DF0}" destId="{242F0DDF-E2E7-43DE-A9D1-0201193F041B}" srcOrd="0" destOrd="0" presId="urn:microsoft.com/office/officeart/2005/8/layout/pList2"/>
    <dgm:cxn modelId="{7879F811-3129-4344-8CF2-2BDD7BF27D9F}" srcId="{EE222445-F737-4E30-BF6D-5FDF4FFCB6C5}" destId="{2DADB5E4-7490-437A-A1C4-C8076C323600}" srcOrd="3" destOrd="0" parTransId="{33E65180-7786-4927-BFA6-677DCE1B1459}" sibTransId="{29E5C2AF-ADB0-4045-9012-9D67B9472FAB}"/>
    <dgm:cxn modelId="{7BD19B31-C43D-41FE-ADBA-E8DB677170BA}" type="presOf" srcId="{89B15E01-C2C7-423B-A35A-1C51C367F681}" destId="{21890A0A-5E16-4AA8-9FD2-DB1D92AACF2F}" srcOrd="0" destOrd="0" presId="urn:microsoft.com/office/officeart/2005/8/layout/pList2"/>
    <dgm:cxn modelId="{B0B40049-E404-4D77-9CD2-6353DE39A3CF}" type="presOf" srcId="{2DADB5E4-7490-437A-A1C4-C8076C323600}" destId="{73F43C14-2D3A-499E-9C28-391CA0585E73}" srcOrd="0" destOrd="0" presId="urn:microsoft.com/office/officeart/2005/8/layout/pList2"/>
    <dgm:cxn modelId="{D6FCA54D-C26F-4D6E-B623-B33F2DFF4A4D}" srcId="{EE222445-F737-4E30-BF6D-5FDF4FFCB6C5}" destId="{4F435746-D707-4605-8252-342FFBC25440}" srcOrd="0" destOrd="0" parTransId="{3FFF6CA0-3650-457F-960B-52E2AC5C96DF}" sibTransId="{9593DF56-66A4-4C64-A6E4-1DA4E5CF03C1}"/>
    <dgm:cxn modelId="{0525527D-CC0E-4EF4-B780-1AFB7C1523E6}" type="presOf" srcId="{9593DF56-66A4-4C64-A6E4-1DA4E5CF03C1}" destId="{1F527246-5DB8-4832-A023-8B9738A12762}" srcOrd="0" destOrd="0" presId="urn:microsoft.com/office/officeart/2005/8/layout/pList2"/>
    <dgm:cxn modelId="{B4966191-B3A1-4C3D-A927-B05A50B293AC}" type="presOf" srcId="{4BEB3C4D-86EA-47EB-82C1-D5818A0F5868}" destId="{4E19506F-13FA-4274-A1CB-2BCFC5B88E81}" srcOrd="0" destOrd="0" presId="urn:microsoft.com/office/officeart/2005/8/layout/pList2"/>
    <dgm:cxn modelId="{257493AA-3C36-43A5-85B8-955927DA5046}" type="presOf" srcId="{EE222445-F737-4E30-BF6D-5FDF4FFCB6C5}" destId="{2B263C35-2932-4703-98EA-35172B0B3996}" srcOrd="0" destOrd="0" presId="urn:microsoft.com/office/officeart/2005/8/layout/pList2"/>
    <dgm:cxn modelId="{D6E4F4AB-9CA6-4C37-B49B-727AEA5BDE84}" srcId="{EE222445-F737-4E30-BF6D-5FDF4FFCB6C5}" destId="{89B15E01-C2C7-423B-A35A-1C51C367F681}" srcOrd="1" destOrd="0" parTransId="{DF9110B5-0044-44E6-AD45-C1C7F282422E}" sibTransId="{9D3067D3-88EC-4287-AC07-E217C7EE5DF0}"/>
    <dgm:cxn modelId="{F576CDBE-FB64-44A5-81BC-B5EA462E0D55}" type="presOf" srcId="{4F435746-D707-4605-8252-342FFBC25440}" destId="{2CE8DAC6-F20D-452D-AA77-30BBBF7258EE}" srcOrd="0" destOrd="0" presId="urn:microsoft.com/office/officeart/2005/8/layout/pList2"/>
    <dgm:cxn modelId="{F8FA69D4-FB6D-4770-8DE7-52563008048E}" srcId="{EE222445-F737-4E30-BF6D-5FDF4FFCB6C5}" destId="{4BEB3C4D-86EA-47EB-82C1-D5818A0F5868}" srcOrd="2" destOrd="0" parTransId="{DCCD77AD-6A8C-4806-9977-B365CF233ACC}" sibTransId="{76EF634F-7233-417F-83E8-64BE3C0F7F0B}"/>
    <dgm:cxn modelId="{F72D12F1-B73B-4C89-9AE2-4390EFCB33D9}" type="presOf" srcId="{76EF634F-7233-417F-83E8-64BE3C0F7F0B}" destId="{5815756C-82E2-452A-A746-EF7B1D745AEB}" srcOrd="0" destOrd="0" presId="urn:microsoft.com/office/officeart/2005/8/layout/pList2"/>
    <dgm:cxn modelId="{CFB5FF93-81DF-46CB-8142-C1A3ED12C16D}" type="presParOf" srcId="{2B263C35-2932-4703-98EA-35172B0B3996}" destId="{58DFDFEA-80F4-4DAD-BD1B-8711BAA895D0}" srcOrd="0" destOrd="0" presId="urn:microsoft.com/office/officeart/2005/8/layout/pList2"/>
    <dgm:cxn modelId="{2CAEA708-B0AE-4264-96D0-CC8E010C2F30}" type="presParOf" srcId="{2B263C35-2932-4703-98EA-35172B0B3996}" destId="{F63656F0-AC52-40A5-BA00-CC5DFFAE5E1D}" srcOrd="1" destOrd="0" presId="urn:microsoft.com/office/officeart/2005/8/layout/pList2"/>
    <dgm:cxn modelId="{6C941B88-50C5-4D90-AB7A-C619BEC9B31B}" type="presParOf" srcId="{F63656F0-AC52-40A5-BA00-CC5DFFAE5E1D}" destId="{841C21D3-4B24-4960-9C52-0113857AC6DF}" srcOrd="0" destOrd="0" presId="urn:microsoft.com/office/officeart/2005/8/layout/pList2"/>
    <dgm:cxn modelId="{3B31237A-FEDE-4395-9DF6-A8EB28A4AA23}" type="presParOf" srcId="{841C21D3-4B24-4960-9C52-0113857AC6DF}" destId="{2CE8DAC6-F20D-452D-AA77-30BBBF7258EE}" srcOrd="0" destOrd="0" presId="urn:microsoft.com/office/officeart/2005/8/layout/pList2"/>
    <dgm:cxn modelId="{F7F44617-3A2D-4754-B5F5-E97F1BA5CDB6}" type="presParOf" srcId="{841C21D3-4B24-4960-9C52-0113857AC6DF}" destId="{FDC819E3-68A4-4ECA-A48E-7284B32148F8}" srcOrd="1" destOrd="0" presId="urn:microsoft.com/office/officeart/2005/8/layout/pList2"/>
    <dgm:cxn modelId="{5A16C745-AA26-4CB4-95C7-84D38681442D}" type="presParOf" srcId="{841C21D3-4B24-4960-9C52-0113857AC6DF}" destId="{9DD2CB77-0026-4FC7-A9DD-DC139A2B3C20}" srcOrd="2" destOrd="0" presId="urn:microsoft.com/office/officeart/2005/8/layout/pList2"/>
    <dgm:cxn modelId="{CFBCAA4F-DF48-4DC0-A2E6-C5C4A7E0CB1E}" type="presParOf" srcId="{F63656F0-AC52-40A5-BA00-CC5DFFAE5E1D}" destId="{1F527246-5DB8-4832-A023-8B9738A12762}" srcOrd="1" destOrd="0" presId="urn:microsoft.com/office/officeart/2005/8/layout/pList2"/>
    <dgm:cxn modelId="{25D91C58-040C-408E-A0D0-9122D672DAEA}" type="presParOf" srcId="{F63656F0-AC52-40A5-BA00-CC5DFFAE5E1D}" destId="{2DB3AD81-F04D-4337-BD58-1AE1C4058338}" srcOrd="2" destOrd="0" presId="urn:microsoft.com/office/officeart/2005/8/layout/pList2"/>
    <dgm:cxn modelId="{99A18EF6-3C3C-4BB6-8A1E-455D8E3C9F03}" type="presParOf" srcId="{2DB3AD81-F04D-4337-BD58-1AE1C4058338}" destId="{21890A0A-5E16-4AA8-9FD2-DB1D92AACF2F}" srcOrd="0" destOrd="0" presId="urn:microsoft.com/office/officeart/2005/8/layout/pList2"/>
    <dgm:cxn modelId="{C8622E2A-EA52-4CD8-8E6E-C47B597C0CEB}" type="presParOf" srcId="{2DB3AD81-F04D-4337-BD58-1AE1C4058338}" destId="{4A96E637-1451-4DDA-9776-6F267F511575}" srcOrd="1" destOrd="0" presId="urn:microsoft.com/office/officeart/2005/8/layout/pList2"/>
    <dgm:cxn modelId="{2F7CB06E-9E09-4AE5-B160-CFF982573350}" type="presParOf" srcId="{2DB3AD81-F04D-4337-BD58-1AE1C4058338}" destId="{30B75C26-DF00-48AD-AAD6-D07C560BE660}" srcOrd="2" destOrd="0" presId="urn:microsoft.com/office/officeart/2005/8/layout/pList2"/>
    <dgm:cxn modelId="{D2677C24-050F-4A5F-A80D-4F2CA39B2B9B}" type="presParOf" srcId="{F63656F0-AC52-40A5-BA00-CC5DFFAE5E1D}" destId="{242F0DDF-E2E7-43DE-A9D1-0201193F041B}" srcOrd="3" destOrd="0" presId="urn:microsoft.com/office/officeart/2005/8/layout/pList2"/>
    <dgm:cxn modelId="{1B8D922D-0D50-47C6-9BB2-CCD1CE833AA6}" type="presParOf" srcId="{F63656F0-AC52-40A5-BA00-CC5DFFAE5E1D}" destId="{93979CBB-5359-4C9B-94C0-D5C598C1BD54}" srcOrd="4" destOrd="0" presId="urn:microsoft.com/office/officeart/2005/8/layout/pList2"/>
    <dgm:cxn modelId="{45AF471D-C228-427E-8B92-91A910B584A7}" type="presParOf" srcId="{93979CBB-5359-4C9B-94C0-D5C598C1BD54}" destId="{4E19506F-13FA-4274-A1CB-2BCFC5B88E81}" srcOrd="0" destOrd="0" presId="urn:microsoft.com/office/officeart/2005/8/layout/pList2"/>
    <dgm:cxn modelId="{B7708386-17C2-4766-9033-07AEEF5D7380}" type="presParOf" srcId="{93979CBB-5359-4C9B-94C0-D5C598C1BD54}" destId="{43977BA4-AD09-43C0-8E97-660FEC30C892}" srcOrd="1" destOrd="0" presId="urn:microsoft.com/office/officeart/2005/8/layout/pList2"/>
    <dgm:cxn modelId="{66B8A8FF-D8A6-4479-9A3A-E6561D64438B}" type="presParOf" srcId="{93979CBB-5359-4C9B-94C0-D5C598C1BD54}" destId="{174F59AD-7638-4E0B-92F5-D655141BF6E9}" srcOrd="2" destOrd="0" presId="urn:microsoft.com/office/officeart/2005/8/layout/pList2"/>
    <dgm:cxn modelId="{17BFFEB5-2F50-4776-8E95-F4005FADBC5C}" type="presParOf" srcId="{F63656F0-AC52-40A5-BA00-CC5DFFAE5E1D}" destId="{5815756C-82E2-452A-A746-EF7B1D745AEB}" srcOrd="5" destOrd="0" presId="urn:microsoft.com/office/officeart/2005/8/layout/pList2"/>
    <dgm:cxn modelId="{4DB98D16-3EB2-4554-B982-5BFDB3373085}" type="presParOf" srcId="{F63656F0-AC52-40A5-BA00-CC5DFFAE5E1D}" destId="{D49247F7-36CE-4A09-8806-13A3445D93B0}" srcOrd="6" destOrd="0" presId="urn:microsoft.com/office/officeart/2005/8/layout/pList2"/>
    <dgm:cxn modelId="{BFBD3B37-48AE-4217-8828-91024DD6BD00}" type="presParOf" srcId="{D49247F7-36CE-4A09-8806-13A3445D93B0}" destId="{73F43C14-2D3A-499E-9C28-391CA0585E73}" srcOrd="0" destOrd="0" presId="urn:microsoft.com/office/officeart/2005/8/layout/pList2"/>
    <dgm:cxn modelId="{723E2D95-9FB4-477B-9352-971DD6E7D433}" type="presParOf" srcId="{D49247F7-36CE-4A09-8806-13A3445D93B0}" destId="{DE422802-0334-414A-AD0E-1354F43AFCE6}" srcOrd="1" destOrd="0" presId="urn:microsoft.com/office/officeart/2005/8/layout/pList2"/>
    <dgm:cxn modelId="{BA9EA20B-2A43-4FD7-AB7B-E2A9D80FBB3D}" type="presParOf" srcId="{D49247F7-36CE-4A09-8806-13A3445D93B0}" destId="{524138DF-5E60-43C8-8DEC-9E60A1A585E5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222445-F737-4E30-BF6D-5FDF4FFCB6C5}" type="doc">
      <dgm:prSet loTypeId="urn:microsoft.com/office/officeart/2005/8/layout/pList2" loCatId="list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4F435746-D707-4605-8252-342FFBC25440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청홍실</a:t>
          </a:r>
          <a:endParaRPr lang="en-US" altLang="ko-KR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sz="2000" dirty="0">
            <a:latin typeface="Arial Rounded MT Bold" panose="020F0704030504030204" pitchFamily="34" charset="0"/>
            <a:ea typeface="+mj-ea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u="sng" dirty="0">
              <a:latin typeface="Arial Rounded MT Bold" panose="020F0704030504030204" pitchFamily="34" charset="0"/>
              <a:ea typeface="+mj-ea"/>
            </a:rPr>
            <a:t>Harmony</a:t>
          </a:r>
          <a:endParaRPr lang="en-US" sz="3200" u="sng" dirty="0">
            <a:latin typeface="Arial Rounded MT Bold" panose="020F0704030504030204" pitchFamily="34" charset="0"/>
            <a:ea typeface="+mj-ea"/>
          </a:endParaRPr>
        </a:p>
      </dgm:t>
    </dgm:pt>
    <dgm:pt modelId="{3FFF6CA0-3650-457F-960B-52E2AC5C96DF}" type="parTrans" cxnId="{D6FCA54D-C26F-4D6E-B623-B33F2DFF4A4D}">
      <dgm:prSet/>
      <dgm:spPr/>
      <dgm:t>
        <a:bodyPr/>
        <a:lstStyle/>
        <a:p>
          <a:endParaRPr lang="en-US"/>
        </a:p>
      </dgm:t>
    </dgm:pt>
    <dgm:pt modelId="{9593DF56-66A4-4C64-A6E4-1DA4E5CF03C1}" type="sibTrans" cxnId="{D6FCA54D-C26F-4D6E-B623-B33F2DFF4A4D}">
      <dgm:prSet/>
      <dgm:spPr/>
      <dgm:t>
        <a:bodyPr/>
        <a:lstStyle/>
        <a:p>
          <a:endParaRPr lang="en-US"/>
        </a:p>
      </dgm:t>
    </dgm:pt>
    <dgm:pt modelId="{89B15E01-C2C7-423B-A35A-1C51C367F681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대나무와 소나무</a:t>
          </a:r>
          <a:endParaRPr lang="en-US" altLang="ko-KR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US" sz="2000" dirty="0">
            <a:latin typeface="Arial Rounded MT Bold" panose="020F0704030504030204" pitchFamily="34" charset="0"/>
            <a:ea typeface="+mj-ea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sz="2000" u="sng" dirty="0">
              <a:latin typeface="Arial Rounded MT Bold" panose="020F0704030504030204" pitchFamily="34" charset="0"/>
              <a:ea typeface="+mj-ea"/>
            </a:rPr>
            <a:t>Fidelity</a:t>
          </a:r>
          <a:endParaRPr lang="en-US" sz="3200" u="sng" dirty="0">
            <a:latin typeface="Arial Rounded MT Bold" panose="020F0704030504030204" pitchFamily="34" charset="0"/>
            <a:ea typeface="+mj-ea"/>
          </a:endParaRPr>
        </a:p>
      </dgm:t>
    </dgm:pt>
    <dgm:pt modelId="{DF9110B5-0044-44E6-AD45-C1C7F282422E}" type="parTrans" cxnId="{D6E4F4AB-9CA6-4C37-B49B-727AEA5BDE84}">
      <dgm:prSet/>
      <dgm:spPr/>
      <dgm:t>
        <a:bodyPr/>
        <a:lstStyle/>
        <a:p>
          <a:endParaRPr lang="en-US"/>
        </a:p>
      </dgm:t>
    </dgm:pt>
    <dgm:pt modelId="{9D3067D3-88EC-4287-AC07-E217C7EE5DF0}" type="sibTrans" cxnId="{D6E4F4AB-9CA6-4C37-B49B-727AEA5BDE84}">
      <dgm:prSet/>
      <dgm:spPr/>
      <dgm:t>
        <a:bodyPr/>
        <a:lstStyle/>
        <a:p>
          <a:endParaRPr lang="en-US"/>
        </a:p>
      </dgm:t>
    </dgm:pt>
    <dgm:pt modelId="{4BEB3C4D-86EA-47EB-82C1-D5818A0F5868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닭</a:t>
          </a:r>
          <a:endParaRPr lang="en-US" altLang="ko-KR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sz="2000" dirty="0">
            <a:latin typeface="Arial Rounded MT Bold" panose="020F070403050403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u="sng" dirty="0">
              <a:latin typeface="Arial Rounded MT Bold" panose="020F0704030504030204" pitchFamily="34" charset="0"/>
            </a:rPr>
            <a:t>Wealth and Fertility</a:t>
          </a:r>
        </a:p>
      </dgm:t>
    </dgm:pt>
    <dgm:pt modelId="{DCCD77AD-6A8C-4806-9977-B365CF233ACC}" type="parTrans" cxnId="{F8FA69D4-FB6D-4770-8DE7-52563008048E}">
      <dgm:prSet/>
      <dgm:spPr/>
      <dgm:t>
        <a:bodyPr/>
        <a:lstStyle/>
        <a:p>
          <a:endParaRPr lang="en-US"/>
        </a:p>
      </dgm:t>
    </dgm:pt>
    <dgm:pt modelId="{76EF634F-7233-417F-83E8-64BE3C0F7F0B}" type="sibTrans" cxnId="{F8FA69D4-FB6D-4770-8DE7-52563008048E}">
      <dgm:prSet/>
      <dgm:spPr/>
      <dgm:t>
        <a:bodyPr/>
        <a:lstStyle/>
        <a:p>
          <a:endParaRPr lang="en-US"/>
        </a:p>
      </dgm:t>
    </dgm:pt>
    <dgm:pt modelId="{2D9E0D6B-15FE-41E7-8DA0-7E51202F233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표주박</a:t>
          </a:r>
          <a:endParaRPr lang="en-US" altLang="ko-KR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altLang="ko-KR" sz="2000" u="sng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ko-KR" sz="2000" u="sng" dirty="0">
              <a:latin typeface="Arial Rounded MT Bold" panose="020F0704030504030204" pitchFamily="34" charset="0"/>
            </a:rPr>
            <a:t>Being whole with one another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en-US" sz="4200" dirty="0"/>
        </a:p>
      </dgm:t>
    </dgm:pt>
    <dgm:pt modelId="{9B94C168-7404-4893-8E5A-35D2AD51670A}" type="parTrans" cxnId="{38BE2000-6223-455F-B965-EFE27549B2CD}">
      <dgm:prSet/>
      <dgm:spPr/>
      <dgm:t>
        <a:bodyPr/>
        <a:lstStyle/>
        <a:p>
          <a:endParaRPr lang="en-US"/>
        </a:p>
      </dgm:t>
    </dgm:pt>
    <dgm:pt modelId="{1074DE08-DAAA-4871-B01C-DB90A51660F7}" type="sibTrans" cxnId="{38BE2000-6223-455F-B965-EFE27549B2CD}">
      <dgm:prSet/>
      <dgm:spPr/>
      <dgm:t>
        <a:bodyPr/>
        <a:lstStyle/>
        <a:p>
          <a:endParaRPr lang="en-US"/>
        </a:p>
      </dgm:t>
    </dgm:pt>
    <dgm:pt modelId="{2B263C35-2932-4703-98EA-35172B0B3996}" type="pres">
      <dgm:prSet presAssocID="{EE222445-F737-4E30-BF6D-5FDF4FFCB6C5}" presName="Name0" presStyleCnt="0">
        <dgm:presLayoutVars>
          <dgm:dir/>
          <dgm:resizeHandles val="exact"/>
        </dgm:presLayoutVars>
      </dgm:prSet>
      <dgm:spPr/>
    </dgm:pt>
    <dgm:pt modelId="{58DFDFEA-80F4-4DAD-BD1B-8711BAA895D0}" type="pres">
      <dgm:prSet presAssocID="{EE222445-F737-4E30-BF6D-5FDF4FFCB6C5}" presName="bkgdShp" presStyleLbl="alignAccFollowNode1" presStyleIdx="0" presStyleCnt="1"/>
      <dgm:spPr>
        <a:solidFill>
          <a:srgbClr val="FF9966">
            <a:alpha val="90000"/>
          </a:srgbClr>
        </a:solidFill>
      </dgm:spPr>
    </dgm:pt>
    <dgm:pt modelId="{F63656F0-AC52-40A5-BA00-CC5DFFAE5E1D}" type="pres">
      <dgm:prSet presAssocID="{EE222445-F737-4E30-BF6D-5FDF4FFCB6C5}" presName="linComp" presStyleCnt="0"/>
      <dgm:spPr/>
    </dgm:pt>
    <dgm:pt modelId="{841C21D3-4B24-4960-9C52-0113857AC6DF}" type="pres">
      <dgm:prSet presAssocID="{4F435746-D707-4605-8252-342FFBC25440}" presName="compNode" presStyleCnt="0"/>
      <dgm:spPr/>
    </dgm:pt>
    <dgm:pt modelId="{2CE8DAC6-F20D-452D-AA77-30BBBF7258EE}" type="pres">
      <dgm:prSet presAssocID="{4F435746-D707-4605-8252-342FFBC25440}" presName="node" presStyleLbl="node1" presStyleIdx="0" presStyleCnt="4">
        <dgm:presLayoutVars>
          <dgm:bulletEnabled val="1"/>
        </dgm:presLayoutVars>
      </dgm:prSet>
      <dgm:spPr/>
    </dgm:pt>
    <dgm:pt modelId="{FDC819E3-68A4-4ECA-A48E-7284B32148F8}" type="pres">
      <dgm:prSet presAssocID="{4F435746-D707-4605-8252-342FFBC25440}" presName="invisiNode" presStyleLbl="node1" presStyleIdx="0" presStyleCnt="4"/>
      <dgm:spPr/>
    </dgm:pt>
    <dgm:pt modelId="{9DD2CB77-0026-4FC7-A9DD-DC139A2B3C20}" type="pres">
      <dgm:prSet presAssocID="{4F435746-D707-4605-8252-342FFBC25440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F527246-5DB8-4832-A023-8B9738A12762}" type="pres">
      <dgm:prSet presAssocID="{9593DF56-66A4-4C64-A6E4-1DA4E5CF03C1}" presName="sibTrans" presStyleLbl="sibTrans2D1" presStyleIdx="0" presStyleCnt="0"/>
      <dgm:spPr/>
    </dgm:pt>
    <dgm:pt modelId="{2DB3AD81-F04D-4337-BD58-1AE1C4058338}" type="pres">
      <dgm:prSet presAssocID="{89B15E01-C2C7-423B-A35A-1C51C367F681}" presName="compNode" presStyleCnt="0"/>
      <dgm:spPr/>
    </dgm:pt>
    <dgm:pt modelId="{21890A0A-5E16-4AA8-9FD2-DB1D92AACF2F}" type="pres">
      <dgm:prSet presAssocID="{89B15E01-C2C7-423B-A35A-1C51C367F681}" presName="node" presStyleLbl="node1" presStyleIdx="1" presStyleCnt="4">
        <dgm:presLayoutVars>
          <dgm:bulletEnabled val="1"/>
        </dgm:presLayoutVars>
      </dgm:prSet>
      <dgm:spPr/>
    </dgm:pt>
    <dgm:pt modelId="{4A96E637-1451-4DDA-9776-6F267F511575}" type="pres">
      <dgm:prSet presAssocID="{89B15E01-C2C7-423B-A35A-1C51C367F681}" presName="invisiNode" presStyleLbl="node1" presStyleIdx="1" presStyleCnt="4"/>
      <dgm:spPr/>
    </dgm:pt>
    <dgm:pt modelId="{30B75C26-DF00-48AD-AAD6-D07C560BE660}" type="pres">
      <dgm:prSet presAssocID="{89B15E01-C2C7-423B-A35A-1C51C367F681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42F0DDF-E2E7-43DE-A9D1-0201193F041B}" type="pres">
      <dgm:prSet presAssocID="{9D3067D3-88EC-4287-AC07-E217C7EE5DF0}" presName="sibTrans" presStyleLbl="sibTrans2D1" presStyleIdx="0" presStyleCnt="0"/>
      <dgm:spPr/>
    </dgm:pt>
    <dgm:pt modelId="{93979CBB-5359-4C9B-94C0-D5C598C1BD54}" type="pres">
      <dgm:prSet presAssocID="{4BEB3C4D-86EA-47EB-82C1-D5818A0F5868}" presName="compNode" presStyleCnt="0"/>
      <dgm:spPr/>
    </dgm:pt>
    <dgm:pt modelId="{4E19506F-13FA-4274-A1CB-2BCFC5B88E81}" type="pres">
      <dgm:prSet presAssocID="{4BEB3C4D-86EA-47EB-82C1-D5818A0F5868}" presName="node" presStyleLbl="node1" presStyleIdx="2" presStyleCnt="4">
        <dgm:presLayoutVars>
          <dgm:bulletEnabled val="1"/>
        </dgm:presLayoutVars>
      </dgm:prSet>
      <dgm:spPr/>
    </dgm:pt>
    <dgm:pt modelId="{43977BA4-AD09-43C0-8E97-660FEC30C892}" type="pres">
      <dgm:prSet presAssocID="{4BEB3C4D-86EA-47EB-82C1-D5818A0F5868}" presName="invisiNode" presStyleLbl="node1" presStyleIdx="2" presStyleCnt="4"/>
      <dgm:spPr/>
    </dgm:pt>
    <dgm:pt modelId="{174F59AD-7638-4E0B-92F5-D655141BF6E9}" type="pres">
      <dgm:prSet presAssocID="{4BEB3C4D-86EA-47EB-82C1-D5818A0F5868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E08ED479-2C9A-47A0-8DF4-E5E546907B21}" type="pres">
      <dgm:prSet presAssocID="{76EF634F-7233-417F-83E8-64BE3C0F7F0B}" presName="sibTrans" presStyleLbl="sibTrans2D1" presStyleIdx="0" presStyleCnt="0"/>
      <dgm:spPr/>
    </dgm:pt>
    <dgm:pt modelId="{6F2A8424-4CFC-4601-A5A1-B9DC13CCD078}" type="pres">
      <dgm:prSet presAssocID="{2D9E0D6B-15FE-41E7-8DA0-7E51202F2339}" presName="compNode" presStyleCnt="0"/>
      <dgm:spPr/>
    </dgm:pt>
    <dgm:pt modelId="{0C60789B-9C6D-4BB5-A8F7-5CE854D6D9C2}" type="pres">
      <dgm:prSet presAssocID="{2D9E0D6B-15FE-41E7-8DA0-7E51202F2339}" presName="node" presStyleLbl="node1" presStyleIdx="3" presStyleCnt="4">
        <dgm:presLayoutVars>
          <dgm:bulletEnabled val="1"/>
        </dgm:presLayoutVars>
      </dgm:prSet>
      <dgm:spPr/>
    </dgm:pt>
    <dgm:pt modelId="{E8D31106-77B6-4CBB-9649-B02994448237}" type="pres">
      <dgm:prSet presAssocID="{2D9E0D6B-15FE-41E7-8DA0-7E51202F2339}" presName="invisiNode" presStyleLbl="node1" presStyleIdx="3" presStyleCnt="4"/>
      <dgm:spPr/>
    </dgm:pt>
    <dgm:pt modelId="{1072C81C-399A-456D-AC07-B0FBD65D07DA}" type="pres">
      <dgm:prSet presAssocID="{2D9E0D6B-15FE-41E7-8DA0-7E51202F2339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38BE2000-6223-455F-B965-EFE27549B2CD}" srcId="{EE222445-F737-4E30-BF6D-5FDF4FFCB6C5}" destId="{2D9E0D6B-15FE-41E7-8DA0-7E51202F2339}" srcOrd="3" destOrd="0" parTransId="{9B94C168-7404-4893-8E5A-35D2AD51670A}" sibTransId="{1074DE08-DAAA-4871-B01C-DB90A51660F7}"/>
    <dgm:cxn modelId="{173B2405-2332-4727-88F6-758586F59466}" type="presOf" srcId="{4BEB3C4D-86EA-47EB-82C1-D5818A0F5868}" destId="{4E19506F-13FA-4274-A1CB-2BCFC5B88E81}" srcOrd="0" destOrd="0" presId="urn:microsoft.com/office/officeart/2005/8/layout/pList2"/>
    <dgm:cxn modelId="{0A89230A-DCD9-46BB-B108-3AF354D370A9}" type="presOf" srcId="{4F435746-D707-4605-8252-342FFBC25440}" destId="{2CE8DAC6-F20D-452D-AA77-30BBBF7258EE}" srcOrd="0" destOrd="0" presId="urn:microsoft.com/office/officeart/2005/8/layout/pList2"/>
    <dgm:cxn modelId="{3386721B-771E-4C25-976A-745B46D11473}" type="presOf" srcId="{9D3067D3-88EC-4287-AC07-E217C7EE5DF0}" destId="{242F0DDF-E2E7-43DE-A9D1-0201193F041B}" srcOrd="0" destOrd="0" presId="urn:microsoft.com/office/officeart/2005/8/layout/pList2"/>
    <dgm:cxn modelId="{64B95C3D-7750-4475-A1E9-536EF35BDFC8}" type="presOf" srcId="{89B15E01-C2C7-423B-A35A-1C51C367F681}" destId="{21890A0A-5E16-4AA8-9FD2-DB1D92AACF2F}" srcOrd="0" destOrd="0" presId="urn:microsoft.com/office/officeart/2005/8/layout/pList2"/>
    <dgm:cxn modelId="{E818A361-9B02-477F-B5F2-3072DB04C01C}" type="presOf" srcId="{9593DF56-66A4-4C64-A6E4-1DA4E5CF03C1}" destId="{1F527246-5DB8-4832-A023-8B9738A12762}" srcOrd="0" destOrd="0" presId="urn:microsoft.com/office/officeart/2005/8/layout/pList2"/>
    <dgm:cxn modelId="{CA646044-14ED-456F-90A1-94E041D6E65B}" type="presOf" srcId="{76EF634F-7233-417F-83E8-64BE3C0F7F0B}" destId="{E08ED479-2C9A-47A0-8DF4-E5E546907B21}" srcOrd="0" destOrd="0" presId="urn:microsoft.com/office/officeart/2005/8/layout/pList2"/>
    <dgm:cxn modelId="{D6FCA54D-C26F-4D6E-B623-B33F2DFF4A4D}" srcId="{EE222445-F737-4E30-BF6D-5FDF4FFCB6C5}" destId="{4F435746-D707-4605-8252-342FFBC25440}" srcOrd="0" destOrd="0" parTransId="{3FFF6CA0-3650-457F-960B-52E2AC5C96DF}" sibTransId="{9593DF56-66A4-4C64-A6E4-1DA4E5CF03C1}"/>
    <dgm:cxn modelId="{35114274-2C1F-4E05-8529-B04E40C56833}" type="presOf" srcId="{2D9E0D6B-15FE-41E7-8DA0-7E51202F2339}" destId="{0C60789B-9C6D-4BB5-A8F7-5CE854D6D9C2}" srcOrd="0" destOrd="0" presId="urn:microsoft.com/office/officeart/2005/8/layout/pList2"/>
    <dgm:cxn modelId="{8300C697-55FF-4F1A-8347-597502D06F7E}" type="presOf" srcId="{EE222445-F737-4E30-BF6D-5FDF4FFCB6C5}" destId="{2B263C35-2932-4703-98EA-35172B0B3996}" srcOrd="0" destOrd="0" presId="urn:microsoft.com/office/officeart/2005/8/layout/pList2"/>
    <dgm:cxn modelId="{D6E4F4AB-9CA6-4C37-B49B-727AEA5BDE84}" srcId="{EE222445-F737-4E30-BF6D-5FDF4FFCB6C5}" destId="{89B15E01-C2C7-423B-A35A-1C51C367F681}" srcOrd="1" destOrd="0" parTransId="{DF9110B5-0044-44E6-AD45-C1C7F282422E}" sibTransId="{9D3067D3-88EC-4287-AC07-E217C7EE5DF0}"/>
    <dgm:cxn modelId="{F8FA69D4-FB6D-4770-8DE7-52563008048E}" srcId="{EE222445-F737-4E30-BF6D-5FDF4FFCB6C5}" destId="{4BEB3C4D-86EA-47EB-82C1-D5818A0F5868}" srcOrd="2" destOrd="0" parTransId="{DCCD77AD-6A8C-4806-9977-B365CF233ACC}" sibTransId="{76EF634F-7233-417F-83E8-64BE3C0F7F0B}"/>
    <dgm:cxn modelId="{EA285894-855B-448D-BFB2-DC22A74CFA73}" type="presParOf" srcId="{2B263C35-2932-4703-98EA-35172B0B3996}" destId="{58DFDFEA-80F4-4DAD-BD1B-8711BAA895D0}" srcOrd="0" destOrd="0" presId="urn:microsoft.com/office/officeart/2005/8/layout/pList2"/>
    <dgm:cxn modelId="{BCA32110-FB0A-46D6-AF6F-63387AA211BC}" type="presParOf" srcId="{2B263C35-2932-4703-98EA-35172B0B3996}" destId="{F63656F0-AC52-40A5-BA00-CC5DFFAE5E1D}" srcOrd="1" destOrd="0" presId="urn:microsoft.com/office/officeart/2005/8/layout/pList2"/>
    <dgm:cxn modelId="{93433BBD-4295-47A2-82D4-E74EE45BCDF3}" type="presParOf" srcId="{F63656F0-AC52-40A5-BA00-CC5DFFAE5E1D}" destId="{841C21D3-4B24-4960-9C52-0113857AC6DF}" srcOrd="0" destOrd="0" presId="urn:microsoft.com/office/officeart/2005/8/layout/pList2"/>
    <dgm:cxn modelId="{CE10DC5A-A65D-4673-B836-9289992E231B}" type="presParOf" srcId="{841C21D3-4B24-4960-9C52-0113857AC6DF}" destId="{2CE8DAC6-F20D-452D-AA77-30BBBF7258EE}" srcOrd="0" destOrd="0" presId="urn:microsoft.com/office/officeart/2005/8/layout/pList2"/>
    <dgm:cxn modelId="{268BCA75-DA63-46F1-AC0B-E43629779863}" type="presParOf" srcId="{841C21D3-4B24-4960-9C52-0113857AC6DF}" destId="{FDC819E3-68A4-4ECA-A48E-7284B32148F8}" srcOrd="1" destOrd="0" presId="urn:microsoft.com/office/officeart/2005/8/layout/pList2"/>
    <dgm:cxn modelId="{CC54053C-E9E7-4A5A-A81F-3A25B4632607}" type="presParOf" srcId="{841C21D3-4B24-4960-9C52-0113857AC6DF}" destId="{9DD2CB77-0026-4FC7-A9DD-DC139A2B3C20}" srcOrd="2" destOrd="0" presId="urn:microsoft.com/office/officeart/2005/8/layout/pList2"/>
    <dgm:cxn modelId="{C3703B54-BF79-41C3-B31D-25F6F58D3CE0}" type="presParOf" srcId="{F63656F0-AC52-40A5-BA00-CC5DFFAE5E1D}" destId="{1F527246-5DB8-4832-A023-8B9738A12762}" srcOrd="1" destOrd="0" presId="urn:microsoft.com/office/officeart/2005/8/layout/pList2"/>
    <dgm:cxn modelId="{F5895D3B-C6B8-48E3-A0A9-57F4244B3927}" type="presParOf" srcId="{F63656F0-AC52-40A5-BA00-CC5DFFAE5E1D}" destId="{2DB3AD81-F04D-4337-BD58-1AE1C4058338}" srcOrd="2" destOrd="0" presId="urn:microsoft.com/office/officeart/2005/8/layout/pList2"/>
    <dgm:cxn modelId="{821D2FF8-68ED-44D7-9041-D9B4987B7FAD}" type="presParOf" srcId="{2DB3AD81-F04D-4337-BD58-1AE1C4058338}" destId="{21890A0A-5E16-4AA8-9FD2-DB1D92AACF2F}" srcOrd="0" destOrd="0" presId="urn:microsoft.com/office/officeart/2005/8/layout/pList2"/>
    <dgm:cxn modelId="{FF940C55-23F1-4B9A-88EF-D9A339215111}" type="presParOf" srcId="{2DB3AD81-F04D-4337-BD58-1AE1C4058338}" destId="{4A96E637-1451-4DDA-9776-6F267F511575}" srcOrd="1" destOrd="0" presId="urn:microsoft.com/office/officeart/2005/8/layout/pList2"/>
    <dgm:cxn modelId="{E94DF690-0403-4B95-83A7-D591B693D44A}" type="presParOf" srcId="{2DB3AD81-F04D-4337-BD58-1AE1C4058338}" destId="{30B75C26-DF00-48AD-AAD6-D07C560BE660}" srcOrd="2" destOrd="0" presId="urn:microsoft.com/office/officeart/2005/8/layout/pList2"/>
    <dgm:cxn modelId="{C7F77192-5758-48EA-B723-D50775EB1F55}" type="presParOf" srcId="{F63656F0-AC52-40A5-BA00-CC5DFFAE5E1D}" destId="{242F0DDF-E2E7-43DE-A9D1-0201193F041B}" srcOrd="3" destOrd="0" presId="urn:microsoft.com/office/officeart/2005/8/layout/pList2"/>
    <dgm:cxn modelId="{A148C6BE-7F2E-4654-9CC3-275692AB6F25}" type="presParOf" srcId="{F63656F0-AC52-40A5-BA00-CC5DFFAE5E1D}" destId="{93979CBB-5359-4C9B-94C0-D5C598C1BD54}" srcOrd="4" destOrd="0" presId="urn:microsoft.com/office/officeart/2005/8/layout/pList2"/>
    <dgm:cxn modelId="{8C5E934C-EC0E-437E-B7E1-EC7C31B788FF}" type="presParOf" srcId="{93979CBB-5359-4C9B-94C0-D5C598C1BD54}" destId="{4E19506F-13FA-4274-A1CB-2BCFC5B88E81}" srcOrd="0" destOrd="0" presId="urn:microsoft.com/office/officeart/2005/8/layout/pList2"/>
    <dgm:cxn modelId="{B995F97A-27B5-4A8A-99E8-8E105F90B508}" type="presParOf" srcId="{93979CBB-5359-4C9B-94C0-D5C598C1BD54}" destId="{43977BA4-AD09-43C0-8E97-660FEC30C892}" srcOrd="1" destOrd="0" presId="urn:microsoft.com/office/officeart/2005/8/layout/pList2"/>
    <dgm:cxn modelId="{7498716E-87A0-4063-BE4F-F706F675F17B}" type="presParOf" srcId="{93979CBB-5359-4C9B-94C0-D5C598C1BD54}" destId="{174F59AD-7638-4E0B-92F5-D655141BF6E9}" srcOrd="2" destOrd="0" presId="urn:microsoft.com/office/officeart/2005/8/layout/pList2"/>
    <dgm:cxn modelId="{4A30FC91-D565-4F51-8EE3-57A422EED921}" type="presParOf" srcId="{F63656F0-AC52-40A5-BA00-CC5DFFAE5E1D}" destId="{E08ED479-2C9A-47A0-8DF4-E5E546907B21}" srcOrd="5" destOrd="0" presId="urn:microsoft.com/office/officeart/2005/8/layout/pList2"/>
    <dgm:cxn modelId="{05242517-2002-4958-B9B5-6A3E806F7113}" type="presParOf" srcId="{F63656F0-AC52-40A5-BA00-CC5DFFAE5E1D}" destId="{6F2A8424-4CFC-4601-A5A1-B9DC13CCD078}" srcOrd="6" destOrd="0" presId="urn:microsoft.com/office/officeart/2005/8/layout/pList2"/>
    <dgm:cxn modelId="{4898E754-864D-48E9-AE56-5D158FB08940}" type="presParOf" srcId="{6F2A8424-4CFC-4601-A5A1-B9DC13CCD078}" destId="{0C60789B-9C6D-4BB5-A8F7-5CE854D6D9C2}" srcOrd="0" destOrd="0" presId="urn:microsoft.com/office/officeart/2005/8/layout/pList2"/>
    <dgm:cxn modelId="{8A62E75C-AB91-4223-A87C-1245BFE8FE4A}" type="presParOf" srcId="{6F2A8424-4CFC-4601-A5A1-B9DC13CCD078}" destId="{E8D31106-77B6-4CBB-9649-B02994448237}" srcOrd="1" destOrd="0" presId="urn:microsoft.com/office/officeart/2005/8/layout/pList2"/>
    <dgm:cxn modelId="{CF3978CF-9867-4DBC-B2FA-0F66C99D1899}" type="presParOf" srcId="{6F2A8424-4CFC-4601-A5A1-B9DC13CCD078}" destId="{1072C81C-399A-456D-AC07-B0FBD65D07D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569F9-139C-4A28-8129-0AA3C805EB61}">
      <dsp:nvSpPr>
        <dsp:cNvPr id="0" name=""/>
        <dsp:cNvSpPr/>
      </dsp:nvSpPr>
      <dsp:spPr>
        <a:xfrm>
          <a:off x="1090234" y="3245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태어남</a:t>
          </a:r>
          <a:endParaRPr lang="en-US" sz="5000" b="1" kern="1200" dirty="0"/>
        </a:p>
      </dsp:txBody>
      <dsp:txXfrm>
        <a:off x="1134254" y="47265"/>
        <a:ext cx="2416899" cy="1414923"/>
      </dsp:txXfrm>
    </dsp:sp>
    <dsp:sp modelId="{E4662C5C-003B-4E10-9257-911ABB80AE57}">
      <dsp:nvSpPr>
        <dsp:cNvPr id="0" name=""/>
        <dsp:cNvSpPr/>
      </dsp:nvSpPr>
      <dsp:spPr>
        <a:xfrm>
          <a:off x="3815608" y="44411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>
        <a:off x="3815608" y="568359"/>
        <a:ext cx="371733" cy="372735"/>
      </dsp:txXfrm>
    </dsp:sp>
    <dsp:sp modelId="{44EC7901-8707-4ABF-9CE5-244EE91BA6D1}">
      <dsp:nvSpPr>
        <dsp:cNvPr id="0" name=""/>
        <dsp:cNvSpPr/>
      </dsp:nvSpPr>
      <dsp:spPr>
        <a:xfrm>
          <a:off x="4597150" y="3245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백일</a:t>
          </a:r>
          <a:endParaRPr lang="en-US" sz="5000" b="1" kern="1200" dirty="0"/>
        </a:p>
      </dsp:txBody>
      <dsp:txXfrm>
        <a:off x="4641170" y="47265"/>
        <a:ext cx="2416899" cy="1414923"/>
      </dsp:txXfrm>
    </dsp:sp>
    <dsp:sp modelId="{048E17D6-03E7-4E94-9F66-B79208EE4C47}">
      <dsp:nvSpPr>
        <dsp:cNvPr id="0" name=""/>
        <dsp:cNvSpPr/>
      </dsp:nvSpPr>
      <dsp:spPr>
        <a:xfrm>
          <a:off x="7322524" y="44411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>
        <a:off x="7322524" y="568359"/>
        <a:ext cx="371733" cy="372735"/>
      </dsp:txXfrm>
    </dsp:sp>
    <dsp:sp modelId="{8CFA7343-0EBE-43BC-BF02-8BC8A01E8301}">
      <dsp:nvSpPr>
        <dsp:cNvPr id="0" name=""/>
        <dsp:cNvSpPr/>
      </dsp:nvSpPr>
      <dsp:spPr>
        <a:xfrm>
          <a:off x="8104065" y="3245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돌</a:t>
          </a:r>
          <a:endParaRPr lang="en-US" sz="5000" b="1" kern="1200" dirty="0"/>
        </a:p>
      </dsp:txBody>
      <dsp:txXfrm>
        <a:off x="8148085" y="47265"/>
        <a:ext cx="2416899" cy="1414923"/>
      </dsp:txXfrm>
    </dsp:sp>
    <dsp:sp modelId="{DB82DB44-BC37-4BB2-8078-DAFFF8D5197E}">
      <dsp:nvSpPr>
        <dsp:cNvPr id="0" name=""/>
        <dsp:cNvSpPr/>
      </dsp:nvSpPr>
      <dsp:spPr>
        <a:xfrm rot="5400000">
          <a:off x="9091012" y="168155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 rot="-5400000">
        <a:off x="9170168" y="1726643"/>
        <a:ext cx="372735" cy="371733"/>
      </dsp:txXfrm>
    </dsp:sp>
    <dsp:sp modelId="{83730BEF-F1E6-44EB-AAC3-7236596CCBC3}">
      <dsp:nvSpPr>
        <dsp:cNvPr id="0" name=""/>
        <dsp:cNvSpPr/>
      </dsp:nvSpPr>
      <dsp:spPr>
        <a:xfrm>
          <a:off x="8104065" y="2508185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성년식</a:t>
          </a:r>
          <a:endParaRPr lang="en-US" sz="5000" b="1" kern="1200" dirty="0"/>
        </a:p>
      </dsp:txBody>
      <dsp:txXfrm>
        <a:off x="8148085" y="2552205"/>
        <a:ext cx="2416899" cy="1414923"/>
      </dsp:txXfrm>
    </dsp:sp>
    <dsp:sp modelId="{946BF0A7-C2B9-4E26-A1BA-60202EBC5059}">
      <dsp:nvSpPr>
        <dsp:cNvPr id="0" name=""/>
        <dsp:cNvSpPr/>
      </dsp:nvSpPr>
      <dsp:spPr>
        <a:xfrm rot="10800000">
          <a:off x="7352583" y="294905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 rot="10800000">
        <a:off x="7511897" y="3073299"/>
        <a:ext cx="371733" cy="372735"/>
      </dsp:txXfrm>
    </dsp:sp>
    <dsp:sp modelId="{E7125FBE-6C71-45B5-AE64-D93E6CEA26A6}">
      <dsp:nvSpPr>
        <dsp:cNvPr id="0" name=""/>
        <dsp:cNvSpPr/>
      </dsp:nvSpPr>
      <dsp:spPr>
        <a:xfrm>
          <a:off x="4597150" y="2508185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혼례</a:t>
          </a:r>
          <a:endParaRPr lang="en-US" sz="5000" b="1" kern="1200" dirty="0"/>
        </a:p>
      </dsp:txBody>
      <dsp:txXfrm>
        <a:off x="4641170" y="2552205"/>
        <a:ext cx="2416899" cy="1414923"/>
      </dsp:txXfrm>
    </dsp:sp>
    <dsp:sp modelId="{3D1BCE8C-062D-4B94-90A7-6B4D4A58A5A3}">
      <dsp:nvSpPr>
        <dsp:cNvPr id="0" name=""/>
        <dsp:cNvSpPr/>
      </dsp:nvSpPr>
      <dsp:spPr>
        <a:xfrm rot="10800000">
          <a:off x="3845668" y="294905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 rot="10800000">
        <a:off x="4004982" y="3073299"/>
        <a:ext cx="371733" cy="372735"/>
      </dsp:txXfrm>
    </dsp:sp>
    <dsp:sp modelId="{691FB947-6B8C-4C78-909D-1CFA5546D07C}">
      <dsp:nvSpPr>
        <dsp:cNvPr id="0" name=""/>
        <dsp:cNvSpPr/>
      </dsp:nvSpPr>
      <dsp:spPr>
        <a:xfrm>
          <a:off x="1090234" y="2508185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환갑</a:t>
          </a:r>
          <a:endParaRPr lang="en-US" sz="5000" b="1" kern="1200" dirty="0"/>
        </a:p>
      </dsp:txBody>
      <dsp:txXfrm>
        <a:off x="1134254" y="2552205"/>
        <a:ext cx="2416899" cy="1414923"/>
      </dsp:txXfrm>
    </dsp:sp>
    <dsp:sp modelId="{EE4C6514-C020-4CB6-A902-967F83AF9852}">
      <dsp:nvSpPr>
        <dsp:cNvPr id="0" name=""/>
        <dsp:cNvSpPr/>
      </dsp:nvSpPr>
      <dsp:spPr>
        <a:xfrm rot="5400000">
          <a:off x="2077180" y="418649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 rot="-5400000">
        <a:off x="2156336" y="4231583"/>
        <a:ext cx="372735" cy="371733"/>
      </dsp:txXfrm>
    </dsp:sp>
    <dsp:sp modelId="{5F82F399-E2CF-4C27-AD55-90D16DB5CB64}">
      <dsp:nvSpPr>
        <dsp:cNvPr id="0" name=""/>
        <dsp:cNvSpPr/>
      </dsp:nvSpPr>
      <dsp:spPr>
        <a:xfrm>
          <a:off x="1090234" y="5013124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장례</a:t>
          </a:r>
          <a:endParaRPr lang="en-US" sz="5000" b="1" kern="1200" dirty="0"/>
        </a:p>
      </dsp:txBody>
      <dsp:txXfrm>
        <a:off x="1134254" y="5057144"/>
        <a:ext cx="2416899" cy="1414923"/>
      </dsp:txXfrm>
    </dsp:sp>
    <dsp:sp modelId="{775CE2E8-E622-4D59-A823-EC4001D80445}">
      <dsp:nvSpPr>
        <dsp:cNvPr id="0" name=""/>
        <dsp:cNvSpPr/>
      </dsp:nvSpPr>
      <dsp:spPr>
        <a:xfrm>
          <a:off x="3815608" y="545399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>
        <a:off x="3815608" y="5578239"/>
        <a:ext cx="371733" cy="372735"/>
      </dsp:txXfrm>
    </dsp:sp>
    <dsp:sp modelId="{0ABC2600-EBA1-45DE-965F-EBA724E6AC7F}">
      <dsp:nvSpPr>
        <dsp:cNvPr id="0" name=""/>
        <dsp:cNvSpPr/>
      </dsp:nvSpPr>
      <dsp:spPr>
        <a:xfrm>
          <a:off x="4597150" y="5013124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제사</a:t>
          </a:r>
          <a:endParaRPr lang="en-US" sz="5000" b="1" kern="1200" dirty="0"/>
        </a:p>
      </dsp:txBody>
      <dsp:txXfrm>
        <a:off x="4641170" y="5057144"/>
        <a:ext cx="2416899" cy="14149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DFDFEA-80F4-4DAD-BD1B-8711BAA895D0}">
      <dsp:nvSpPr>
        <dsp:cNvPr id="0" name=""/>
        <dsp:cNvSpPr/>
      </dsp:nvSpPr>
      <dsp:spPr>
        <a:xfrm>
          <a:off x="0" y="0"/>
          <a:ext cx="10972800" cy="2057400"/>
        </a:xfrm>
        <a:prstGeom prst="roundRect">
          <a:avLst>
            <a:gd name="adj" fmla="val 10000"/>
          </a:avLst>
        </a:prstGeom>
        <a:solidFill>
          <a:srgbClr val="FF9966">
            <a:alpha val="89804"/>
          </a:srgbClr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D2CB77-0026-4FC7-A9DD-DC139A2B3C20}">
      <dsp:nvSpPr>
        <dsp:cNvPr id="0" name=""/>
        <dsp:cNvSpPr/>
      </dsp:nvSpPr>
      <dsp:spPr>
        <a:xfrm>
          <a:off x="332205" y="274320"/>
          <a:ext cx="2397299" cy="150876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CE8DAC6-F20D-452D-AA77-30BBBF7258EE}">
      <dsp:nvSpPr>
        <dsp:cNvPr id="0" name=""/>
        <dsp:cNvSpPr/>
      </dsp:nvSpPr>
      <dsp:spPr>
        <a:xfrm rot="10800000">
          <a:off x="332205" y="2057399"/>
          <a:ext cx="2397299" cy="2514600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쌀</a:t>
          </a:r>
          <a:endParaRPr lang="en-US" altLang="ko-KR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u="sng" kern="1200" dirty="0">
            <a:latin typeface="Arial Rounded MT Bold" panose="020F0704030504030204" pitchFamily="34" charset="0"/>
            <a:ea typeface="+mj-ea"/>
          </a:endParaRP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u="sng" kern="1200" dirty="0">
              <a:latin typeface="Arial Rounded MT Bold" panose="020F0704030504030204" pitchFamily="34" charset="0"/>
              <a:ea typeface="+mj-ea"/>
            </a:rPr>
            <a:t>Wealth</a:t>
          </a:r>
          <a:endParaRPr lang="en-US" sz="3200" u="sng" kern="1200" dirty="0">
            <a:latin typeface="Arial Rounded MT Bold" panose="020F0704030504030204" pitchFamily="34" charset="0"/>
            <a:ea typeface="+mj-ea"/>
          </a:endParaRPr>
        </a:p>
      </dsp:txBody>
      <dsp:txXfrm rot="10800000">
        <a:off x="405930" y="2057399"/>
        <a:ext cx="2249849" cy="2440875"/>
      </dsp:txXfrm>
    </dsp:sp>
    <dsp:sp modelId="{30B75C26-DF00-48AD-AAD6-D07C560BE660}">
      <dsp:nvSpPr>
        <dsp:cNvPr id="0" name=""/>
        <dsp:cNvSpPr/>
      </dsp:nvSpPr>
      <dsp:spPr>
        <a:xfrm>
          <a:off x="2969235" y="274320"/>
          <a:ext cx="2397299" cy="150876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1890A0A-5E16-4AA8-9FD2-DB1D92AACF2F}">
      <dsp:nvSpPr>
        <dsp:cNvPr id="0" name=""/>
        <dsp:cNvSpPr/>
      </dsp:nvSpPr>
      <dsp:spPr>
        <a:xfrm rot="10800000">
          <a:off x="2969235" y="2057399"/>
          <a:ext cx="2397299" cy="2514600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팥</a:t>
          </a:r>
          <a:endParaRPr lang="en-US" altLang="ko-KR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2000" u="sng" kern="1200" dirty="0">
            <a:latin typeface="Arial Rounded MT Bold" panose="020F0704030504030204" pitchFamily="34" charset="0"/>
          </a:endParaRPr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u="sng" kern="1200" dirty="0">
              <a:latin typeface="Arial Rounded MT Bold" panose="020F0704030504030204" pitchFamily="34" charset="0"/>
            </a:rPr>
            <a:t>Preventing bad luck</a:t>
          </a:r>
        </a:p>
      </dsp:txBody>
      <dsp:txXfrm rot="10800000">
        <a:off x="3042960" y="2057399"/>
        <a:ext cx="2249849" cy="2440875"/>
      </dsp:txXfrm>
    </dsp:sp>
    <dsp:sp modelId="{174F59AD-7638-4E0B-92F5-D655141BF6E9}">
      <dsp:nvSpPr>
        <dsp:cNvPr id="0" name=""/>
        <dsp:cNvSpPr/>
      </dsp:nvSpPr>
      <dsp:spPr>
        <a:xfrm>
          <a:off x="5606264" y="274320"/>
          <a:ext cx="2397299" cy="150876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E19506F-13FA-4274-A1CB-2BCFC5B88E81}">
      <dsp:nvSpPr>
        <dsp:cNvPr id="0" name=""/>
        <dsp:cNvSpPr/>
      </dsp:nvSpPr>
      <dsp:spPr>
        <a:xfrm rot="10800000">
          <a:off x="5606264" y="2057399"/>
          <a:ext cx="2397299" cy="2514600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대추와 밤</a:t>
          </a:r>
          <a:endParaRPr lang="en-US" altLang="ko-KR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2000" u="sng" kern="1200" dirty="0">
            <a:latin typeface="Arial Rounded MT Bold" panose="020F0704030504030204" pitchFamily="34" charset="0"/>
          </a:endParaRPr>
        </a:p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u="sng" kern="1200" dirty="0">
              <a:latin typeface="Arial Rounded MT Bold" panose="020F0704030504030204" pitchFamily="34" charset="0"/>
            </a:rPr>
            <a:t>Longevity and fertility</a:t>
          </a:r>
          <a:endParaRPr lang="en-US" altLang="ko-KR" sz="2000" u="sng" kern="1200" dirty="0">
            <a:latin typeface="Arial Rounded MT Bold" panose="020F0704030504030204" pitchFamily="34" charset="0"/>
          </a:endParaRPr>
        </a:p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altLang="ko-KR" sz="4000" u="sng" kern="1200" dirty="0">
            <a:latin typeface="Arial Rounded MT Bold" panose="020F0704030504030204" pitchFamily="34" charset="0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500" kern="1200" dirty="0"/>
        </a:p>
      </dsp:txBody>
      <dsp:txXfrm rot="10800000">
        <a:off x="5679989" y="2057399"/>
        <a:ext cx="2249849" cy="2440875"/>
      </dsp:txXfrm>
    </dsp:sp>
    <dsp:sp modelId="{524138DF-5E60-43C8-8DEC-9E60A1A585E5}">
      <dsp:nvSpPr>
        <dsp:cNvPr id="0" name=""/>
        <dsp:cNvSpPr/>
      </dsp:nvSpPr>
      <dsp:spPr>
        <a:xfrm>
          <a:off x="8243294" y="274320"/>
          <a:ext cx="2397299" cy="150876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3F43C14-2D3A-499E-9C28-391CA0585E73}">
      <dsp:nvSpPr>
        <dsp:cNvPr id="0" name=""/>
        <dsp:cNvSpPr/>
      </dsp:nvSpPr>
      <dsp:spPr>
        <a:xfrm rot="10800000">
          <a:off x="8243294" y="2057399"/>
          <a:ext cx="2397299" cy="2514600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기러기</a:t>
          </a:r>
          <a:endParaRPr lang="en-US" altLang="ko-KR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2000" b="0" u="sng" kern="1200" dirty="0">
            <a:effectLst/>
            <a:latin typeface="Arial Rounded MT Bold" panose="020F0704030504030204" pitchFamily="34" charset="0"/>
          </a:endParaRPr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b="0" u="sng" kern="1200" dirty="0">
              <a:effectLst/>
              <a:latin typeface="Arial Rounded MT Bold" panose="020F0704030504030204" pitchFamily="34" charset="0"/>
            </a:rPr>
            <a:t>Commitment</a:t>
          </a:r>
        </a:p>
      </dsp:txBody>
      <dsp:txXfrm rot="10800000">
        <a:off x="8317019" y="2057399"/>
        <a:ext cx="2249849" cy="2440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DFDFEA-80F4-4DAD-BD1B-8711BAA895D0}">
      <dsp:nvSpPr>
        <dsp:cNvPr id="0" name=""/>
        <dsp:cNvSpPr/>
      </dsp:nvSpPr>
      <dsp:spPr>
        <a:xfrm>
          <a:off x="0" y="0"/>
          <a:ext cx="10972800" cy="2468880"/>
        </a:xfrm>
        <a:prstGeom prst="roundRect">
          <a:avLst>
            <a:gd name="adj" fmla="val 10000"/>
          </a:avLst>
        </a:prstGeom>
        <a:solidFill>
          <a:srgbClr val="FF9966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D2CB77-0026-4FC7-A9DD-DC139A2B3C20}">
      <dsp:nvSpPr>
        <dsp:cNvPr id="0" name=""/>
        <dsp:cNvSpPr/>
      </dsp:nvSpPr>
      <dsp:spPr>
        <a:xfrm>
          <a:off x="332205" y="329184"/>
          <a:ext cx="2397299" cy="181051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CE8DAC6-F20D-452D-AA77-30BBBF7258EE}">
      <dsp:nvSpPr>
        <dsp:cNvPr id="0" name=""/>
        <dsp:cNvSpPr/>
      </dsp:nvSpPr>
      <dsp:spPr>
        <a:xfrm rot="10800000">
          <a:off x="332205" y="2468880"/>
          <a:ext cx="2397299" cy="3017520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청홍실</a:t>
          </a:r>
          <a:endParaRPr lang="en-US" altLang="ko-KR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2000" kern="1200" dirty="0">
            <a:latin typeface="Arial Rounded MT Bold" panose="020F0704030504030204" pitchFamily="34" charset="0"/>
            <a:ea typeface="+mj-ea"/>
          </a:endParaRPr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u="sng" kern="1200" dirty="0">
              <a:latin typeface="Arial Rounded MT Bold" panose="020F0704030504030204" pitchFamily="34" charset="0"/>
              <a:ea typeface="+mj-ea"/>
            </a:rPr>
            <a:t>Harmony</a:t>
          </a:r>
          <a:endParaRPr lang="en-US" sz="3200" u="sng" kern="1200" dirty="0">
            <a:latin typeface="Arial Rounded MT Bold" panose="020F0704030504030204" pitchFamily="34" charset="0"/>
            <a:ea typeface="+mj-ea"/>
          </a:endParaRPr>
        </a:p>
      </dsp:txBody>
      <dsp:txXfrm rot="10800000">
        <a:off x="405930" y="2468880"/>
        <a:ext cx="2249849" cy="2943795"/>
      </dsp:txXfrm>
    </dsp:sp>
    <dsp:sp modelId="{30B75C26-DF00-48AD-AAD6-D07C560BE660}">
      <dsp:nvSpPr>
        <dsp:cNvPr id="0" name=""/>
        <dsp:cNvSpPr/>
      </dsp:nvSpPr>
      <dsp:spPr>
        <a:xfrm>
          <a:off x="2969235" y="329184"/>
          <a:ext cx="2397299" cy="181051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1890A0A-5E16-4AA8-9FD2-DB1D92AACF2F}">
      <dsp:nvSpPr>
        <dsp:cNvPr id="0" name=""/>
        <dsp:cNvSpPr/>
      </dsp:nvSpPr>
      <dsp:spPr>
        <a:xfrm rot="10800000">
          <a:off x="2969235" y="2468880"/>
          <a:ext cx="2397299" cy="3017520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대나무와 소나무</a:t>
          </a:r>
          <a:endParaRPr lang="en-US" altLang="ko-KR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latin typeface="Arial Rounded MT Bold" panose="020F0704030504030204" pitchFamily="34" charset="0"/>
            <a:ea typeface="+mj-ea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u="sng" kern="1200" dirty="0">
              <a:latin typeface="Arial Rounded MT Bold" panose="020F0704030504030204" pitchFamily="34" charset="0"/>
              <a:ea typeface="+mj-ea"/>
            </a:rPr>
            <a:t>Fidelity</a:t>
          </a:r>
          <a:endParaRPr lang="en-US" sz="3200" u="sng" kern="1200" dirty="0">
            <a:latin typeface="Arial Rounded MT Bold" panose="020F0704030504030204" pitchFamily="34" charset="0"/>
            <a:ea typeface="+mj-ea"/>
          </a:endParaRPr>
        </a:p>
      </dsp:txBody>
      <dsp:txXfrm rot="10800000">
        <a:off x="3042960" y="2468880"/>
        <a:ext cx="2249849" cy="2943795"/>
      </dsp:txXfrm>
    </dsp:sp>
    <dsp:sp modelId="{174F59AD-7638-4E0B-92F5-D655141BF6E9}">
      <dsp:nvSpPr>
        <dsp:cNvPr id="0" name=""/>
        <dsp:cNvSpPr/>
      </dsp:nvSpPr>
      <dsp:spPr>
        <a:xfrm>
          <a:off x="5606264" y="329184"/>
          <a:ext cx="2397299" cy="181051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E19506F-13FA-4274-A1CB-2BCFC5B88E81}">
      <dsp:nvSpPr>
        <dsp:cNvPr id="0" name=""/>
        <dsp:cNvSpPr/>
      </dsp:nvSpPr>
      <dsp:spPr>
        <a:xfrm rot="10800000">
          <a:off x="5606264" y="2468880"/>
          <a:ext cx="2397299" cy="3017520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닭</a:t>
          </a:r>
          <a:endParaRPr lang="en-US" altLang="ko-KR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2000" kern="1200" dirty="0">
            <a:latin typeface="Arial Rounded MT Bold" panose="020F0704030504030204" pitchFamily="34" charset="0"/>
          </a:endParaRPr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u="sng" kern="1200" dirty="0">
              <a:latin typeface="Arial Rounded MT Bold" panose="020F0704030504030204" pitchFamily="34" charset="0"/>
            </a:rPr>
            <a:t>Wealth and Fertility</a:t>
          </a:r>
        </a:p>
      </dsp:txBody>
      <dsp:txXfrm rot="10800000">
        <a:off x="5679989" y="2468880"/>
        <a:ext cx="2249849" cy="2943795"/>
      </dsp:txXfrm>
    </dsp:sp>
    <dsp:sp modelId="{1072C81C-399A-456D-AC07-B0FBD65D07DA}">
      <dsp:nvSpPr>
        <dsp:cNvPr id="0" name=""/>
        <dsp:cNvSpPr/>
      </dsp:nvSpPr>
      <dsp:spPr>
        <a:xfrm>
          <a:off x="8243294" y="329184"/>
          <a:ext cx="2397299" cy="181051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C60789B-9C6D-4BB5-A8F7-5CE854D6D9C2}">
      <dsp:nvSpPr>
        <dsp:cNvPr id="0" name=""/>
        <dsp:cNvSpPr/>
      </dsp:nvSpPr>
      <dsp:spPr>
        <a:xfrm rot="10800000">
          <a:off x="8243294" y="2468880"/>
          <a:ext cx="2397299" cy="3017520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표주박</a:t>
          </a:r>
          <a:endParaRPr lang="en-US" altLang="ko-KR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altLang="ko-KR" sz="2000" u="sng" kern="1200" dirty="0"/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2000" u="sng" kern="1200" dirty="0">
              <a:latin typeface="Arial Rounded MT Bold" panose="020F0704030504030204" pitchFamily="34" charset="0"/>
            </a:rPr>
            <a:t>Being whole with one another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200" kern="1200" dirty="0"/>
        </a:p>
      </dsp:txBody>
      <dsp:txXfrm rot="10800000">
        <a:off x="8317019" y="2468880"/>
        <a:ext cx="2249849" cy="2943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folkency.nfm.go.kr/kr/topic/detail/532" TargetMode="External"/><Relationship Id="rId3" Type="http://schemas.openxmlformats.org/officeDocument/2006/relationships/hyperlink" Target="https://terms.naver.com/entry.nhn?docId=2440768&amp;cid=51704&amp;categoryId=51713" TargetMode="External"/><Relationship Id="rId7" Type="http://schemas.openxmlformats.org/officeDocument/2006/relationships/hyperlink" Target="http://www.hansikmagazine.org/home/info/2137" TargetMode="External"/><Relationship Id="rId2" Type="http://schemas.openxmlformats.org/officeDocument/2006/relationships/hyperlink" Target="https://www.youtube.com/watch?v=8G0Qm8VVGF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Marriage_in_South_Korea#Traditional_wedding_ceremonies" TargetMode="External"/><Relationship Id="rId5" Type="http://schemas.openxmlformats.org/officeDocument/2006/relationships/hyperlink" Target="http://encykorea.aks.ac.kr/Contents/Item/E0063893" TargetMode="External"/><Relationship Id="rId4" Type="http://schemas.openxmlformats.org/officeDocument/2006/relationships/hyperlink" Target="https://terms.naver.com/entry.nhn?docId=2440769&amp;cid=51704&amp;categoryId=51713" TargetMode="External"/><Relationship Id="rId9" Type="http://schemas.openxmlformats.org/officeDocument/2006/relationships/hyperlink" Target="http://www.lifeinkorea.com/culture/marriage/marriage.cfm?xURL=meani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1846" y="1202311"/>
            <a:ext cx="9328309" cy="2889504"/>
          </a:xfrm>
        </p:spPr>
        <p:txBody>
          <a:bodyPr anchor="ctr">
            <a:noAutofit/>
          </a:bodyPr>
          <a:lstStyle/>
          <a:p>
            <a:r>
              <a:rPr lang="ko-KR" altLang="en-US" sz="18000" dirty="0"/>
              <a:t>혼례</a:t>
            </a:r>
            <a:endParaRPr lang="en-US" sz="18000" dirty="0"/>
          </a:p>
        </p:txBody>
      </p:sp>
      <p:sp>
        <p:nvSpPr>
          <p:cNvPr id="4" name="Rectangle 3"/>
          <p:cNvSpPr/>
          <p:nvPr/>
        </p:nvSpPr>
        <p:spPr>
          <a:xfrm>
            <a:off x="440436" y="4512439"/>
            <a:ext cx="113111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Wedding Ceremony</a:t>
            </a:r>
            <a:endParaRPr lang="en-US" sz="7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8165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4"/>
          <a:stretch/>
        </p:blipFill>
        <p:spPr>
          <a:xfrm>
            <a:off x="4738733" y="1687436"/>
            <a:ext cx="73152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8" name="Picture 7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62" y="1687436"/>
            <a:ext cx="4399233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1132678" y="5802236"/>
            <a:ext cx="2286000" cy="91440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절하기</a:t>
            </a:r>
            <a:endParaRPr lang="en-US" altLang="ko-K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195933" y="1687436"/>
            <a:ext cx="6400800" cy="91440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덕담 듣기 </a:t>
            </a:r>
            <a:r>
              <a:rPr lang="en-US" altLang="ko-K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</a:t>
            </a:r>
            <a:r>
              <a: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밤과 대추 받기</a:t>
            </a:r>
            <a:endParaRPr lang="en-US" altLang="ko-K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19119" y="157656"/>
            <a:ext cx="10353762" cy="1219200"/>
          </a:xfrm>
        </p:spPr>
        <p:txBody>
          <a:bodyPr>
            <a:normAutofit/>
          </a:bodyPr>
          <a:lstStyle/>
          <a:p>
            <a:r>
              <a:rPr lang="ko-KR" altLang="en-US" sz="6000" b="1" dirty="0"/>
              <a:t>폐백 </a:t>
            </a:r>
            <a:r>
              <a:rPr lang="en-US" altLang="ko-KR" sz="4800" b="1" dirty="0"/>
              <a:t>(Paying respect to Groom’s family)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4026704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"/>
            <a:ext cx="11887200" cy="6583680"/>
          </a:xfrm>
          <a:ln w="127000">
            <a:solidFill>
              <a:schemeClr val="bg1"/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8839200" y="137160"/>
            <a:ext cx="3200400" cy="91440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폐백음식</a:t>
            </a:r>
            <a:endParaRPr lang="en-US" altLang="ko-K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3151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258631442"/>
              </p:ext>
            </p:extLst>
          </p:nvPr>
        </p:nvGraphicFramePr>
        <p:xfrm>
          <a:off x="609600" y="1930400"/>
          <a:ext cx="10972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19119" y="304800"/>
            <a:ext cx="10353762" cy="1371600"/>
          </a:xfrm>
        </p:spPr>
        <p:txBody>
          <a:bodyPr>
            <a:normAutofit/>
          </a:bodyPr>
          <a:lstStyle/>
          <a:p>
            <a:r>
              <a:rPr lang="ko-KR" altLang="en-US" sz="6000" b="1" dirty="0"/>
              <a:t>전통 혼례상의 의미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17043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584188200"/>
              </p:ext>
            </p:extLst>
          </p:nvPr>
        </p:nvGraphicFramePr>
        <p:xfrm>
          <a:off x="609600" y="685800"/>
          <a:ext cx="109728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2313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090" y="320614"/>
            <a:ext cx="6309360" cy="54864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0" t="3430" r="2226" b="4839"/>
          <a:stretch/>
        </p:blipFill>
        <p:spPr>
          <a:xfrm>
            <a:off x="152400" y="320614"/>
            <a:ext cx="5486400" cy="54864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609600" y="5462847"/>
            <a:ext cx="4572000" cy="118872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1900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년대 혼례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12770" y="5462847"/>
            <a:ext cx="4572000" cy="118872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1930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년대 결혼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5452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" y="157649"/>
            <a:ext cx="11887200" cy="13716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6000" b="1" dirty="0"/>
              <a:t>옛날 혼례와 오늘날 결혼식 </a:t>
            </a:r>
            <a:r>
              <a:rPr lang="en-US" altLang="ko-KR" sz="6000" b="1" dirty="0"/>
              <a:t>	</a:t>
            </a:r>
            <a:r>
              <a:rPr lang="ko-KR" altLang="en-US" sz="6000" b="1" dirty="0"/>
              <a:t>비교</a:t>
            </a:r>
            <a:endParaRPr lang="en-US" sz="5400" b="1" dirty="0"/>
          </a:p>
        </p:txBody>
      </p:sp>
      <p:pic>
        <p:nvPicPr>
          <p:cNvPr id="10" name="Content Placeholder 9"/>
          <p:cNvPicPr>
            <a:picLocks noGrp="1"/>
          </p:cNvPicPr>
          <p:nvPr>
            <p:ph sz="half" idx="1"/>
          </p:nvPr>
        </p:nvPicPr>
        <p:blipFill rotWithShape="1">
          <a:blip r:embed="rId2" cstate="print"/>
          <a:srcRect l="5452"/>
          <a:stretch/>
        </p:blipFill>
        <p:spPr bwMode="auto">
          <a:xfrm>
            <a:off x="6359367" y="1870995"/>
            <a:ext cx="5486400" cy="4572000"/>
          </a:xfrm>
          <a:prstGeom prst="rect">
            <a:avLst/>
          </a:prstGeom>
          <a:ln w="127000"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http://pimage.design.co.kr/cms/contents/direct/info_id/62026/136214245019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13" y="1870995"/>
            <a:ext cx="5486400" cy="4572000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</p:pic>
      <p:sp>
        <p:nvSpPr>
          <p:cNvPr id="12" name="Rounded Rectangle 11"/>
          <p:cNvSpPr/>
          <p:nvPr/>
        </p:nvSpPr>
        <p:spPr>
          <a:xfrm>
            <a:off x="4267200" y="5361767"/>
            <a:ext cx="3657600" cy="118872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혼례 장소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6087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524000" y="5444897"/>
            <a:ext cx="9144000" cy="118872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전통 혼례복과 오늘날의 결혼식 예복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 descr="http://www.nemopan.com/pan_performer/files/attach/images/421/081/835/002/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9" r="10311"/>
          <a:stretch/>
        </p:blipFill>
        <p:spPr bwMode="auto">
          <a:xfrm>
            <a:off x="304799" y="491836"/>
            <a:ext cx="5486400" cy="457200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Related image"/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6" b="-1"/>
          <a:stretch/>
        </p:blipFill>
        <p:spPr bwMode="auto">
          <a:xfrm>
            <a:off x="6362411" y="491836"/>
            <a:ext cx="5486400" cy="457200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357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267200" y="5444897"/>
            <a:ext cx="3657600" cy="118872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결혼식 </a:t>
            </a:r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후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Image result for ì í¼ì¬í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r="13940"/>
          <a:stretch/>
        </p:blipFill>
        <p:spPr bwMode="auto">
          <a:xfrm>
            <a:off x="6359235" y="491836"/>
            <a:ext cx="5486400" cy="457200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3" y="491836"/>
            <a:ext cx="5486400" cy="4572000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75885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195" y="194593"/>
            <a:ext cx="8701259" cy="1427019"/>
          </a:xfrm>
        </p:spPr>
        <p:txBody>
          <a:bodyPr>
            <a:normAutofit/>
          </a:bodyPr>
          <a:lstStyle/>
          <a:p>
            <a:r>
              <a:rPr lang="ko-KR" altLang="en-US" sz="6000" b="1" dirty="0"/>
              <a:t>알고 있는 말 찾아보기</a:t>
            </a:r>
            <a:endParaRPr lang="en-US" sz="6000" b="1" dirty="0"/>
          </a:p>
        </p:txBody>
      </p:sp>
      <p:sp>
        <p:nvSpPr>
          <p:cNvPr id="6" name="Rectangle 5"/>
          <p:cNvSpPr/>
          <p:nvPr/>
        </p:nvSpPr>
        <p:spPr>
          <a:xfrm rot="874116">
            <a:off x="8699029" y="908102"/>
            <a:ext cx="9176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?</a:t>
            </a:r>
            <a:endParaRPr lang="en-US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 rot="20692134">
            <a:off x="8940817" y="372400"/>
            <a:ext cx="155448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8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  <a:endParaRPr lang="en-US" sz="8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 rot="533889">
            <a:off x="9578126" y="765284"/>
            <a:ext cx="155448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7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539251" y="3488953"/>
            <a:ext cx="2532681" cy="2407916"/>
          </a:xfrm>
          <a:prstGeom prst="wedgeEllipseCallout">
            <a:avLst>
              <a:gd name="adj1" fmla="val 51922"/>
              <a:gd name="adj2" fmla="val -50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장가들다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Oval Callout 11"/>
          <p:cNvSpPr/>
          <p:nvPr/>
        </p:nvSpPr>
        <p:spPr>
          <a:xfrm>
            <a:off x="3250702" y="4212286"/>
            <a:ext cx="2602542" cy="2487599"/>
          </a:xfrm>
          <a:prstGeom prst="wedgeEllipseCallout">
            <a:avLst>
              <a:gd name="adj1" fmla="val 53585"/>
              <a:gd name="adj2" fmla="val -5151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천생연분</a:t>
            </a:r>
            <a:endParaRPr lang="en-US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5425842" y="1758711"/>
            <a:ext cx="6172588" cy="2934200"/>
          </a:xfrm>
          <a:prstGeom prst="wedgeEllipseCallout">
            <a:avLst>
              <a:gd name="adj1" fmla="val -56978"/>
              <a:gd name="adj2" fmla="val 232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머리카락이 파뿌리 될 때까지 잘 살아라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Oval Callout 12"/>
          <p:cNvSpPr/>
          <p:nvPr/>
        </p:nvSpPr>
        <p:spPr>
          <a:xfrm>
            <a:off x="7919722" y="4801797"/>
            <a:ext cx="3678708" cy="1684583"/>
          </a:xfrm>
          <a:prstGeom prst="wedgeEllipseCallout">
            <a:avLst>
              <a:gd name="adj1" fmla="val -60941"/>
              <a:gd name="adj2" fmla="val -45003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신혼여행</a:t>
            </a:r>
            <a:endParaRPr lang="en-US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Oval Callout 10"/>
          <p:cNvSpPr/>
          <p:nvPr/>
        </p:nvSpPr>
        <p:spPr>
          <a:xfrm>
            <a:off x="1988498" y="1504903"/>
            <a:ext cx="3437344" cy="2100760"/>
          </a:xfrm>
          <a:prstGeom prst="wedgeEllipseCallout">
            <a:avLst>
              <a:gd name="adj1" fmla="val 49864"/>
              <a:gd name="adj2" fmla="val 4655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시집가다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1743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참고자료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Traditional Korean Wedding Ceremony (English) : </a:t>
            </a:r>
            <a:r>
              <a:rPr lang="en-US" dirty="0">
                <a:hlinkClick r:id="rId2"/>
              </a:rPr>
              <a:t>https://www.youtube.com/watch?v=8G0Qm8VVGFs</a:t>
            </a:r>
            <a:endParaRPr lang="en-US" dirty="0"/>
          </a:p>
          <a:p>
            <a:r>
              <a:rPr lang="en-US" dirty="0">
                <a:hlinkClick r:id="rId3"/>
              </a:rPr>
              <a:t>https://terms.naver.com/entry.nhn?docId=2440768&amp;cid=51704&amp;categoryId=51713</a:t>
            </a:r>
            <a:endParaRPr lang="en-US" dirty="0"/>
          </a:p>
          <a:p>
            <a:r>
              <a:rPr lang="en-US" dirty="0">
                <a:hlinkClick r:id="rId4"/>
              </a:rPr>
              <a:t>https://terms.naver.com/entry.nhn?docId=2440769&amp;cid=51704&amp;categoryId=51713</a:t>
            </a:r>
            <a:endParaRPr lang="en-US" dirty="0"/>
          </a:p>
          <a:p>
            <a:r>
              <a:rPr lang="en-US" dirty="0">
                <a:hlinkClick r:id="rId5"/>
              </a:rPr>
              <a:t>http://encykorea.aks.ac.kr/Contents/Item/E0063893</a:t>
            </a:r>
            <a:endParaRPr lang="en-US" dirty="0"/>
          </a:p>
          <a:p>
            <a:r>
              <a:rPr lang="en-US" dirty="0">
                <a:hlinkClick r:id="rId6"/>
              </a:rPr>
              <a:t>https://en.wikipedia.org/wiki/Marriage_in_South_Korea#Traditional_wedding_ceremonies</a:t>
            </a:r>
            <a:endParaRPr lang="en-US" dirty="0"/>
          </a:p>
          <a:p>
            <a:r>
              <a:rPr lang="en-US" dirty="0">
                <a:hlinkClick r:id="rId7"/>
              </a:rPr>
              <a:t>http://www.hansikmagazine.org/home/info/2137</a:t>
            </a:r>
            <a:endParaRPr lang="en-US" dirty="0"/>
          </a:p>
          <a:p>
            <a:r>
              <a:rPr lang="en-US" dirty="0">
                <a:hlinkClick r:id="rId8"/>
              </a:rPr>
              <a:t>http://folkency.nfm.go.kr/kr/topic/detail/532</a:t>
            </a:r>
            <a:endParaRPr lang="en-US" dirty="0"/>
          </a:p>
          <a:p>
            <a:r>
              <a:rPr lang="en-US" dirty="0">
                <a:hlinkClick r:id="rId9"/>
              </a:rPr>
              <a:t>http://www.lifeinkorea.com/culture/marriage/marriage.cfm?xURL=meaning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256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19046783"/>
              </p:ext>
            </p:extLst>
          </p:nvPr>
        </p:nvGraphicFramePr>
        <p:xfrm>
          <a:off x="248920" y="186266"/>
          <a:ext cx="11699240" cy="6519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7808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"/>
            <a:ext cx="11887200" cy="6583680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3810000" y="2971800"/>
            <a:ext cx="4572000" cy="91440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그림보고 이야기하기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6200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9119" y="262759"/>
            <a:ext cx="10353762" cy="1702676"/>
          </a:xfrm>
        </p:spPr>
        <p:txBody>
          <a:bodyPr>
            <a:noAutofit/>
          </a:bodyPr>
          <a:lstStyle/>
          <a:p>
            <a:r>
              <a:rPr lang="ko-KR" altLang="en-US" sz="6000" b="1" dirty="0"/>
              <a:t>혼인</a:t>
            </a:r>
            <a:r>
              <a:rPr lang="ko-KR" altLang="en-US" sz="6600" b="1" dirty="0"/>
              <a:t> </a:t>
            </a:r>
            <a:r>
              <a:rPr lang="en-US" altLang="ko-KR" sz="4800" b="1" dirty="0"/>
              <a:t>(Wedding)</a:t>
            </a:r>
            <a:endParaRPr lang="en-US" sz="6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3795" y="2133600"/>
            <a:ext cx="10353762" cy="3657600"/>
          </a:xfrm>
        </p:spPr>
        <p:txBody>
          <a:bodyPr/>
          <a:lstStyle/>
          <a:p>
            <a:r>
              <a:rPr lang="ko-KR" altLang="en-US" sz="4400" dirty="0"/>
              <a:t>결혼 </a:t>
            </a:r>
            <a:endParaRPr lang="en-US" altLang="ko-KR" sz="4400" dirty="0"/>
          </a:p>
          <a:p>
            <a:r>
              <a:rPr lang="ko-KR" altLang="en-US" sz="4400" dirty="0"/>
              <a:t>인륜지대사 </a:t>
            </a:r>
            <a:r>
              <a:rPr lang="en-US" altLang="ko-KR" sz="4400" dirty="0"/>
              <a:t>(A major life event)</a:t>
            </a:r>
          </a:p>
          <a:p>
            <a:r>
              <a:rPr lang="ko-KR" altLang="en-US" sz="4400" dirty="0"/>
              <a:t>혼례 </a:t>
            </a:r>
            <a:r>
              <a:rPr lang="en-US" altLang="ko-KR" sz="4400" dirty="0"/>
              <a:t>(Wedding Ceremony)</a:t>
            </a:r>
          </a:p>
          <a:p>
            <a:pPr marL="36900" indent="0">
              <a:buNone/>
            </a:pPr>
            <a:r>
              <a:rPr lang="en-US" altLang="ko-KR" sz="4400" dirty="0"/>
              <a:t>   : </a:t>
            </a:r>
            <a:r>
              <a:rPr lang="ko-KR" altLang="en-US" sz="4400" dirty="0"/>
              <a:t>혼인</a:t>
            </a:r>
            <a:r>
              <a:rPr lang="en-US" altLang="ko-KR" sz="4400" dirty="0"/>
              <a:t>/</a:t>
            </a:r>
            <a:r>
              <a:rPr lang="ko-KR" altLang="en-US" sz="4400" dirty="0"/>
              <a:t>결혼을 하는 의식</a:t>
            </a:r>
            <a:endParaRPr lang="en-US" altLang="ko-KR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01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234695"/>
            <a:ext cx="10353762" cy="2070539"/>
          </a:xfrm>
        </p:spPr>
        <p:txBody>
          <a:bodyPr>
            <a:normAutofit/>
          </a:bodyPr>
          <a:lstStyle/>
          <a:p>
            <a:r>
              <a:rPr lang="ko-KR" altLang="en-US" sz="6000" b="1" dirty="0"/>
              <a:t>옛날 혼례 </a:t>
            </a:r>
            <a:br>
              <a:rPr lang="en-US" altLang="ko-KR" sz="6600" b="1" dirty="0"/>
            </a:br>
            <a:r>
              <a:rPr lang="en-US" altLang="ko-KR" sz="4800" b="1" dirty="0"/>
              <a:t>(Traditional Wedding Ceremony)</a:t>
            </a:r>
            <a:endParaRPr lang="en-US" sz="4800" b="1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50" y="2388870"/>
            <a:ext cx="8877300" cy="4296410"/>
          </a:xfrm>
          <a:prstGeom prst="rect">
            <a:avLst/>
          </a:prstGeom>
          <a:solidFill>
            <a:srgbClr val="FF9966"/>
          </a:solidFill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1801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157655"/>
            <a:ext cx="10353762" cy="1951981"/>
          </a:xfrm>
        </p:spPr>
        <p:txBody>
          <a:bodyPr>
            <a:normAutofit/>
          </a:bodyPr>
          <a:lstStyle/>
          <a:p>
            <a:r>
              <a:rPr lang="ko-KR" altLang="en-US" sz="6000" b="1" dirty="0"/>
              <a:t>혼례 절차 </a:t>
            </a:r>
            <a:br>
              <a:rPr lang="en-US" altLang="ko-KR" sz="6000" b="1" dirty="0"/>
            </a:br>
            <a:r>
              <a:rPr lang="en-US" altLang="ko-KR" sz="4800" b="1" dirty="0"/>
              <a:t>(Wedding Ceremony Procedure)</a:t>
            </a:r>
            <a:endParaRPr lang="en-US" sz="54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249688" y="2971905"/>
            <a:ext cx="2743200" cy="2286000"/>
          </a:xfrm>
          <a:prstGeom prst="round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ko-KR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혼담</a:t>
            </a:r>
            <a:endParaRPr lang="en-US" altLang="ko-KR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Aft>
                <a:spcPts val="1200"/>
              </a:spcAft>
            </a:pPr>
            <a:r>
              <a:rPr lang="en-US" altLang="ko-KR" sz="24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AN OFFER OF MARRIAGE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4530" y="2961290"/>
            <a:ext cx="2743200" cy="2286000"/>
          </a:xfrm>
          <a:prstGeom prst="round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ko-KR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택일</a:t>
            </a:r>
            <a:endParaRPr lang="en-US" altLang="ko-K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Aft>
                <a:spcPts val="1200"/>
              </a:spcAft>
            </a:pPr>
            <a:r>
              <a:rPr lang="en-US" altLang="ko-KR" sz="24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SET THE DATE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27569" y="2272446"/>
            <a:ext cx="2743200" cy="4114800"/>
          </a:xfrm>
          <a:prstGeom prst="round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ko-KR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납채</a:t>
            </a:r>
            <a:endParaRPr lang="en-US" altLang="ko-K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Aft>
                <a:spcPts val="1200"/>
              </a:spcAft>
            </a:pPr>
            <a:r>
              <a:rPr lang="en-US" sz="24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SENDING GROOM’S DATE OF BIRTH AND MARRIAGE PROPOSAL TO BRIDE FAMILY</a:t>
            </a:r>
            <a:endParaRPr lang="en-US" sz="11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5722888" y="3400837"/>
            <a:ext cx="777240" cy="640080"/>
          </a:xfrm>
          <a:prstGeom prst="rightArrow">
            <a:avLst/>
          </a:prstGeom>
          <a:solidFill>
            <a:srgbClr val="8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9200870" y="2272446"/>
            <a:ext cx="2743200" cy="4114800"/>
          </a:xfrm>
          <a:prstGeom prst="round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ko-KR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납폐</a:t>
            </a:r>
            <a:r>
              <a:rPr lang="en-US" altLang="ko-K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ko-KR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함</a:t>
            </a:r>
            <a:endParaRPr lang="en-US" altLang="ko-K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Aft>
                <a:spcPts val="1200"/>
              </a:spcAft>
            </a:pPr>
            <a:r>
              <a:rPr lang="en-US" altLang="ko-KR" sz="24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SENDING WEDDING GIFTS TO BRIDE’S HOUSE BEFORE WEDDING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2724231" y="3400837"/>
            <a:ext cx="777240" cy="640080"/>
          </a:xfrm>
          <a:prstGeom prst="rightArrow">
            <a:avLst/>
          </a:prstGeom>
          <a:solidFill>
            <a:srgbClr val="8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8703439" y="3400837"/>
            <a:ext cx="777240" cy="640080"/>
          </a:xfrm>
          <a:prstGeom prst="rightArrow">
            <a:avLst/>
          </a:prstGeom>
          <a:solidFill>
            <a:srgbClr val="8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512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ight Arrow 11"/>
          <p:cNvSpPr/>
          <p:nvPr/>
        </p:nvSpPr>
        <p:spPr>
          <a:xfrm rot="10800000" flipV="1">
            <a:off x="5748842" y="4870704"/>
            <a:ext cx="777240" cy="640080"/>
          </a:xfrm>
          <a:prstGeom prst="rightArrow">
            <a:avLst/>
          </a:prstGeom>
          <a:solidFill>
            <a:srgbClr val="8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730686" y="1228344"/>
            <a:ext cx="777240" cy="640080"/>
          </a:xfrm>
          <a:prstGeom prst="rightArrow">
            <a:avLst/>
          </a:prstGeom>
          <a:solidFill>
            <a:srgbClr val="8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970761" y="268224"/>
            <a:ext cx="4142232" cy="3017520"/>
          </a:xfrm>
          <a:prstGeom prst="round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ko-KR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대례</a:t>
            </a:r>
            <a:endParaRPr lang="en-US" altLang="ko-KR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Aft>
                <a:spcPts val="1200"/>
              </a:spcAft>
            </a:pPr>
            <a:r>
              <a:rPr lang="en-US" altLang="ko-KR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A WEDDING CEREMONY</a:t>
            </a:r>
          </a:p>
          <a:p>
            <a:pPr algn="ctr">
              <a:spcAft>
                <a:spcPts val="1200"/>
              </a:spcAft>
            </a:pPr>
            <a:r>
              <a:rPr lang="en-US" altLang="ko-KR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(BRIDE HOUSE)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125619" y="186769"/>
            <a:ext cx="4142232" cy="3017520"/>
          </a:xfrm>
          <a:prstGeom prst="round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ko-KR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우귀</a:t>
            </a:r>
            <a:r>
              <a:rPr lang="en-US" altLang="ko-K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ko-KR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신행</a:t>
            </a:r>
            <a:endParaRPr lang="en-US" altLang="ko-KR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Aft>
                <a:spcPts val="1200"/>
              </a:spcAft>
            </a:pPr>
            <a:r>
              <a:rPr lang="en-US" altLang="ko-KR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GOING TO GROOM’S HOUSE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25619" y="3681984"/>
            <a:ext cx="4142232" cy="3017520"/>
          </a:xfrm>
          <a:prstGeom prst="round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ko-KR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폐백</a:t>
            </a:r>
            <a:endParaRPr lang="en-US" altLang="ko-KR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Aft>
                <a:spcPts val="1200"/>
              </a:spcAft>
            </a:pPr>
            <a:r>
              <a:rPr lang="en-US" altLang="ko-KR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PAYING RESPECT TO GROOM’S FAMILY</a:t>
            </a:r>
            <a:endParaRPr lang="en-US" altLang="ko-KR" sz="6000" dirty="0">
              <a:solidFill>
                <a:schemeClr val="bg1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 rot="5400000">
            <a:off x="8808115" y="3148584"/>
            <a:ext cx="777240" cy="640080"/>
          </a:xfrm>
          <a:prstGeom prst="rightArrow">
            <a:avLst/>
          </a:prstGeom>
          <a:solidFill>
            <a:srgbClr val="8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007072" y="3681984"/>
            <a:ext cx="4142232" cy="3017520"/>
          </a:xfrm>
          <a:prstGeom prst="round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ko-KR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혼인 생활</a:t>
            </a:r>
            <a:endParaRPr lang="en-US" altLang="ko-KR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Aft>
                <a:spcPts val="1200"/>
              </a:spcAft>
            </a:pPr>
            <a:r>
              <a:rPr lang="en-US" altLang="ko-KR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MARRIAGE LIFE</a:t>
            </a:r>
          </a:p>
          <a:p>
            <a:pPr algn="ctr">
              <a:spcAft>
                <a:spcPts val="1200"/>
              </a:spcAft>
            </a:pPr>
            <a:r>
              <a:rPr lang="en-US" altLang="ko-KR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(GROOM HOUSE)</a:t>
            </a:r>
            <a:endParaRPr lang="en-US" altLang="ko-KR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580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291" y="511854"/>
            <a:ext cx="3657600" cy="2743200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6521067" y="511854"/>
            <a:ext cx="3657600" cy="2743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067" y="3684544"/>
            <a:ext cx="3657600" cy="2743200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281515" y="2066334"/>
            <a:ext cx="2743200" cy="118872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족두리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201924" y="5239024"/>
            <a:ext cx="2743200" cy="118872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흉배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201924" y="2066334"/>
            <a:ext cx="2743200" cy="118872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연지곤지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7" t="4940" r="29122" b="5698"/>
          <a:stretch/>
        </p:blipFill>
        <p:spPr>
          <a:xfrm>
            <a:off x="2277152" y="3645753"/>
            <a:ext cx="3657600" cy="2743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8" name="Rounded Rectangle 7"/>
          <p:cNvSpPr/>
          <p:nvPr/>
        </p:nvSpPr>
        <p:spPr>
          <a:xfrm>
            <a:off x="281515" y="5200233"/>
            <a:ext cx="2743200" cy="118872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가마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8625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"/>
            <a:ext cx="11887200" cy="6583680"/>
          </a:xfrm>
          <a:ln w="127000">
            <a:solidFill>
              <a:schemeClr val="bg1"/>
            </a:solidFill>
          </a:ln>
        </p:spPr>
      </p:pic>
      <p:sp>
        <p:nvSpPr>
          <p:cNvPr id="22" name="Rounded Rectangle 21"/>
          <p:cNvSpPr/>
          <p:nvPr/>
        </p:nvSpPr>
        <p:spPr>
          <a:xfrm>
            <a:off x="7010395" y="108066"/>
            <a:ext cx="5029200" cy="1554480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전통 혼례상</a:t>
            </a:r>
            <a:r>
              <a:rPr lang="ko-KR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ko-K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ko-KR" sz="3200" dirty="0">
                <a:solidFill>
                  <a:schemeClr val="bg1"/>
                </a:solidFill>
              </a:rPr>
              <a:t>(Traditional Wedding Table)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9535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3105</TotalTime>
  <Words>351</Words>
  <Application>Microsoft Office PowerPoint</Application>
  <PresentationFormat>Widescreen</PresentationFormat>
  <Paragraphs>95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 Rounded MT Bold</vt:lpstr>
      <vt:lpstr>Calibri</vt:lpstr>
      <vt:lpstr>Calibri Light</vt:lpstr>
      <vt:lpstr>Wingdings 2</vt:lpstr>
      <vt:lpstr>Slate</vt:lpstr>
      <vt:lpstr>혼례</vt:lpstr>
      <vt:lpstr>PowerPoint Presentation</vt:lpstr>
      <vt:lpstr>PowerPoint Presentation</vt:lpstr>
      <vt:lpstr>혼인 (Wedding)</vt:lpstr>
      <vt:lpstr>옛날 혼례  (Traditional Wedding Ceremony)</vt:lpstr>
      <vt:lpstr>혼례 절차  (Wedding Ceremony Procedure)</vt:lpstr>
      <vt:lpstr>PowerPoint Presentation</vt:lpstr>
      <vt:lpstr>PowerPoint Presentation</vt:lpstr>
      <vt:lpstr>PowerPoint Presentation</vt:lpstr>
      <vt:lpstr>폐백 (Paying respect to Groom’s family)</vt:lpstr>
      <vt:lpstr>PowerPoint Presentation</vt:lpstr>
      <vt:lpstr>전통 혼례상의 의미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알고 있는 말 찾아보기</vt:lpstr>
      <vt:lpstr>참고자료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대한민국의 상징</dc:title>
  <dc:creator>Ari Song</dc:creator>
  <cp:lastModifiedBy>Owner</cp:lastModifiedBy>
  <cp:revision>123</cp:revision>
  <dcterms:created xsi:type="dcterms:W3CDTF">2019-01-27T00:03:59Z</dcterms:created>
  <dcterms:modified xsi:type="dcterms:W3CDTF">2019-08-03T21:14:06Z</dcterms:modified>
</cp:coreProperties>
</file>